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2033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743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0894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426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8859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9227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354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0211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7752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122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92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65FB8-B2AA-4D30-8149-A8D40B1FDDDF}" type="datetimeFigureOut">
              <a:rPr lang="fa-IR" smtClean="0"/>
              <a:t>07/09/1443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292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09750" y="904876"/>
            <a:ext cx="8572500" cy="5143500"/>
          </a:xfrm>
        </p:spPr>
        <p:txBody>
          <a:bodyPr>
            <a:normAutofit/>
          </a:bodyPr>
          <a:lstStyle/>
          <a:p>
            <a:pPr algn="ctr">
              <a:lnSpc>
                <a:spcPct val="300000"/>
              </a:lnSpc>
              <a:buNone/>
            </a:pPr>
            <a:r>
              <a:rPr lang="fa-IR" sz="2500" dirty="0">
                <a:solidFill>
                  <a:srgbClr val="FF0000"/>
                </a:solidFill>
                <a:cs typeface="B Titr" panose="00000700000000000000" pitchFamily="2" charset="-78"/>
              </a:rPr>
              <a:t>لیست پیشنهادی نشریات اهدایی در مراکز تادیبی</a:t>
            </a:r>
            <a:endParaRPr lang="fa-IR" sz="2500" dirty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algn="r" rtl="0">
              <a:lnSpc>
                <a:spcPct val="300000"/>
              </a:lnSpc>
              <a:buNone/>
            </a:pPr>
            <a:r>
              <a:rPr lang="fa-IR" sz="2250" dirty="0">
                <a:cs typeface="B Titr" panose="00000700000000000000" pitchFamily="2" charset="-78"/>
              </a:rPr>
              <a:t>آیا من یک معتاد هستم – به معتادان گمنام خوش آمدید-کتابچه سفید - پاک ماندن در انزوا- خطاب به تازه وارد- آنسوی دیوارها-پاک ماندن دردنیای بیرون – بهبودی ولغزش- کتاب پایه- کتاب  چگونگی عملکرد- آدرس جلسات محلی</a:t>
            </a:r>
            <a:endParaRPr lang="fa-IR" sz="225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510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09750" y="1000125"/>
            <a:ext cx="8572500" cy="2333625"/>
          </a:xfrm>
        </p:spPr>
        <p:txBody>
          <a:bodyPr>
            <a:noAutofit/>
          </a:bodyPr>
          <a:lstStyle/>
          <a:p>
            <a:pPr algn="ctr">
              <a:lnSpc>
                <a:spcPct val="250000"/>
              </a:lnSpc>
              <a:buNone/>
            </a:pPr>
            <a:r>
              <a:rPr lang="fa-IR" sz="3000" dirty="0">
                <a:solidFill>
                  <a:schemeClr val="tx2"/>
                </a:solidFill>
                <a:cs typeface="B Titr" panose="00000700000000000000" pitchFamily="2" charset="-78"/>
              </a:rPr>
              <a:t>لیست پیشنهادی نشریات اهدایی در مراکز درمانی</a:t>
            </a:r>
          </a:p>
          <a:p>
            <a:pPr algn="r" rtl="0">
              <a:lnSpc>
                <a:spcPct val="200000"/>
              </a:lnSpc>
              <a:buNone/>
            </a:pPr>
            <a:r>
              <a:rPr lang="fa-IR" sz="3000" dirty="0">
                <a:cs typeface="B Titr" panose="00000700000000000000" pitchFamily="2" charset="-78"/>
              </a:rPr>
              <a:t>آیا من یک معتاد هستم – به معتادان گمنام خوش آمدید-کتابچه سفید -خطاب به تازه وارد-پاک ماندن در دنیای بیرون -  بهبودی و لغزش- کسانی که تحت درمان هستند -آدرس جلسات محلی</a:t>
            </a:r>
          </a:p>
          <a:p>
            <a:pPr algn="r" rtl="0">
              <a:lnSpc>
                <a:spcPct val="250000"/>
              </a:lnSpc>
              <a:buNone/>
            </a:pPr>
            <a:endParaRPr lang="fa-IR" sz="30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7815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85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B Titr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>Moorche 30 DVDs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MRT www.Win2Farsi.com</dc:creator>
  <cp:lastModifiedBy>MRT www.Win2Farsi.com</cp:lastModifiedBy>
  <cp:revision>6</cp:revision>
  <dcterms:created xsi:type="dcterms:W3CDTF">2022-01-01T19:02:15Z</dcterms:created>
  <dcterms:modified xsi:type="dcterms:W3CDTF">2022-02-10T03:33:03Z</dcterms:modified>
</cp:coreProperties>
</file>