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9.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0.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1.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2.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3.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4.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5.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1"/>
    <p:sldMasterId id="2147483881" r:id="rId2"/>
    <p:sldMasterId id="2147483893" r:id="rId3"/>
    <p:sldMasterId id="2147483977" r:id="rId4"/>
    <p:sldMasterId id="2147484025" r:id="rId5"/>
    <p:sldMasterId id="2147484038" r:id="rId6"/>
    <p:sldMasterId id="2147484051" r:id="rId7"/>
    <p:sldMasterId id="2147484064" r:id="rId8"/>
    <p:sldMasterId id="2147484076" r:id="rId9"/>
    <p:sldMasterId id="2147484088" r:id="rId10"/>
    <p:sldMasterId id="2147484100" r:id="rId11"/>
    <p:sldMasterId id="2147484112" r:id="rId12"/>
    <p:sldMasterId id="2147484124" r:id="rId13"/>
    <p:sldMasterId id="2147484136" r:id="rId14"/>
    <p:sldMasterId id="2147484148" r:id="rId15"/>
    <p:sldMasterId id="2147484160" r:id="rId16"/>
  </p:sldMasterIdLst>
  <p:notesMasterIdLst>
    <p:notesMasterId r:id="rId31"/>
  </p:notesMasterIdLst>
  <p:sldIdLst>
    <p:sldId id="263" r:id="rId17"/>
    <p:sldId id="264" r:id="rId18"/>
    <p:sldId id="273" r:id="rId19"/>
    <p:sldId id="258" r:id="rId20"/>
    <p:sldId id="322" r:id="rId21"/>
    <p:sldId id="331" r:id="rId22"/>
    <p:sldId id="332" r:id="rId23"/>
    <p:sldId id="333" r:id="rId24"/>
    <p:sldId id="334" r:id="rId25"/>
    <p:sldId id="335" r:id="rId26"/>
    <p:sldId id="338" r:id="rId27"/>
    <p:sldId id="339" r:id="rId28"/>
    <p:sldId id="341" r:id="rId29"/>
    <p:sldId id="343"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1907"/>
    <a:srgbClr val="000000"/>
    <a:srgbClr val="2ACC14"/>
    <a:srgbClr val="EA5614"/>
    <a:srgbClr val="FFFF00"/>
    <a:srgbClr val="006600"/>
    <a:srgbClr val="1B9806"/>
    <a:srgbClr val="FF9900"/>
    <a:srgbClr val="FA734E"/>
    <a:srgbClr val="030F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576" autoAdjust="0"/>
  </p:normalViewPr>
  <p:slideViewPr>
    <p:cSldViewPr>
      <p:cViewPr varScale="1">
        <p:scale>
          <a:sx n="70" d="100"/>
          <a:sy n="70" d="100"/>
        </p:scale>
        <p:origin x="138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2.xml"/><Relationship Id="rId26" Type="http://schemas.openxmlformats.org/officeDocument/2006/relationships/slide" Target="slides/slide10.xml"/><Relationship Id="rId3" Type="http://schemas.openxmlformats.org/officeDocument/2006/relationships/slideMaster" Target="slideMasters/slideMaster3.xml"/><Relationship Id="rId21" Type="http://schemas.openxmlformats.org/officeDocument/2006/relationships/slide" Target="slides/slide5.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4.xml"/><Relationship Id="rId29"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10" Type="http://schemas.openxmlformats.org/officeDocument/2006/relationships/slideMaster" Target="slideMasters/slideMaster10.xml"/><Relationship Id="rId19" Type="http://schemas.openxmlformats.org/officeDocument/2006/relationships/slide" Target="slides/slide3.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tableStyles" Target="tableStyles.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2A18A1-2FD2-4B93-832D-1E3DD514E9A7}" type="datetimeFigureOut">
              <a:rPr lang="en-US" smtClean="0"/>
              <a:pPr/>
              <a:t>1/10/2018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28004C-CBF8-4A88-B8CA-2BF5E8C1F8DB}" type="slidenum">
              <a:rPr lang="en-US" smtClean="0"/>
              <a:pPr/>
              <a:t>‹#›</a:t>
            </a:fld>
            <a:endParaRPr lang="en-US"/>
          </a:p>
        </p:txBody>
      </p:sp>
    </p:spTree>
    <p:extLst>
      <p:ext uri="{BB962C8B-B14F-4D97-AF65-F5344CB8AC3E}">
        <p14:creationId xmlns:p14="http://schemas.microsoft.com/office/powerpoint/2010/main" val="4221431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ACB2C7A1-3562-44AE-BB85-334DC31F146C}" type="datetimeFigureOut">
              <a:rPr lang="en-US" smtClean="0"/>
              <a:pPr/>
              <a:t>1/10/2018</a:t>
            </a:fld>
            <a:endParaRPr lang="en-US" dirty="0"/>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dirty="0"/>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9F7CEA41-42B2-4923-9D6B-CDCCD7801AEA}" type="slidenum">
              <a:rPr lang="en-US" smtClean="0"/>
              <a:pPr/>
              <a:t>‹#›</a:t>
            </a:fld>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9" name="Slide Number Placeholder 8"/>
          <p:cNvSpPr>
            <a:spLocks noGrp="1"/>
          </p:cNvSpPr>
          <p:nvPr>
            <p:ph type="sldNum" sz="quarter" idx="11"/>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0" name="Footer Placeholder 9"/>
          <p:cNvSpPr>
            <a:spLocks noGrp="1"/>
          </p:cNvSpPr>
          <p:nvPr>
            <p:ph type="ftr" sz="quarter" idx="12"/>
          </p:nvPr>
        </p:nvSpPr>
        <p:spPr/>
        <p:txBody>
          <a:bodyPr/>
          <a:lstStyle/>
          <a:p>
            <a:endParaRPr lang="en-US">
              <a:solidFill>
                <a:srgbClr val="E4E9EF"/>
              </a:solidFill>
            </a:endParaRPr>
          </a:p>
        </p:txBody>
      </p:sp>
    </p:spTree>
    <p:extLst>
      <p:ext uri="{BB962C8B-B14F-4D97-AF65-F5344CB8AC3E}">
        <p14:creationId xmlns:p14="http://schemas.microsoft.com/office/powerpoint/2010/main" val="15409831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161239779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51628613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15" name="Date Placeholder 14"/>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6" name="Slide Number Placeholder 15"/>
          <p:cNvSpPr>
            <a:spLocks noGrp="1"/>
          </p:cNvSpPr>
          <p:nvPr>
            <p:ph type="sldNum" sz="quarter" idx="11"/>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7" name="Footer Placeholder 16"/>
          <p:cNvSpPr>
            <a:spLocks noGrp="1"/>
          </p:cNvSpPr>
          <p:nvPr>
            <p:ph type="ftr" sz="quarter" idx="12"/>
          </p:nvPr>
        </p:nvSpPr>
        <p:spPr/>
        <p:txBody>
          <a:bodyPr/>
          <a:lstStyle/>
          <a:p>
            <a:endParaRPr lang="en-US">
              <a:solidFill>
                <a:srgbClr val="E4E9EF"/>
              </a:solidFill>
            </a:endParaRPr>
          </a:p>
        </p:txBody>
      </p:sp>
    </p:spTree>
    <p:extLst>
      <p:ext uri="{BB962C8B-B14F-4D97-AF65-F5344CB8AC3E}">
        <p14:creationId xmlns:p14="http://schemas.microsoft.com/office/powerpoint/2010/main" val="302078008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5" name="Slide Number Placeholder 14"/>
          <p:cNvSpPr>
            <a:spLocks noGrp="1"/>
          </p:cNvSpPr>
          <p:nvPr>
            <p:ph type="sldNum" sz="quarter" idx="15"/>
          </p:nvPr>
        </p:nvSpPr>
        <p:spPr/>
        <p:txBody>
          <a:bodyPr/>
          <a:lstStyle>
            <a:lvl1pPr algn="ctr">
              <a:defRPr/>
            </a:lvl1pPr>
          </a:lstStyle>
          <a:p>
            <a:fld id="{7461C99F-B7CE-4EBE-A069-1ABFDE3C54F2}" type="slidenum">
              <a:rPr lang="en-US" smtClean="0">
                <a:solidFill>
                  <a:srgbClr val="E4E9EF"/>
                </a:solidFill>
              </a:rPr>
              <a:pPr/>
              <a:t>‹#›</a:t>
            </a:fld>
            <a:endParaRPr lang="en-US">
              <a:solidFill>
                <a:srgbClr val="E4E9EF"/>
              </a:solidFill>
            </a:endParaRPr>
          </a:p>
        </p:txBody>
      </p:sp>
      <p:sp>
        <p:nvSpPr>
          <p:cNvPr id="16" name="Footer Placeholder 15"/>
          <p:cNvSpPr>
            <a:spLocks noGrp="1"/>
          </p:cNvSpPr>
          <p:nvPr>
            <p:ph type="ftr" sz="quarter" idx="16"/>
          </p:nvPr>
        </p:nvSpPr>
        <p:spPr/>
        <p:txBody>
          <a:bodyPr/>
          <a:lstStyle/>
          <a:p>
            <a:endParaRPr lang="en-US">
              <a:solidFill>
                <a:srgbClr val="E4E9EF"/>
              </a:solidFill>
            </a:endParaRPr>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extLst>
      <p:ext uri="{BB962C8B-B14F-4D97-AF65-F5344CB8AC3E}">
        <p14:creationId xmlns:p14="http://schemas.microsoft.com/office/powerpoint/2010/main" val="41864172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958462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6" name="Footer Placeholder 5"/>
          <p:cNvSpPr>
            <a:spLocks noGrp="1"/>
          </p:cNvSpPr>
          <p:nvPr>
            <p:ph type="ftr" sz="quarter" idx="11"/>
          </p:nvPr>
        </p:nvSpPr>
        <p:spPr/>
        <p:txBody>
          <a:bodyPr/>
          <a:lstStyle/>
          <a:p>
            <a:endParaRPr lang="en-US">
              <a:solidFill>
                <a:srgbClr val="E4E9EF"/>
              </a:solidFill>
            </a:endParaRPr>
          </a:p>
        </p:txBody>
      </p:sp>
      <p:sp>
        <p:nvSpPr>
          <p:cNvPr id="7" name="Slide Number Placeholder 6"/>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31016877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8" name="Footer Placeholder 7"/>
          <p:cNvSpPr>
            <a:spLocks noGrp="1"/>
          </p:cNvSpPr>
          <p:nvPr>
            <p:ph type="ftr" sz="quarter" idx="11"/>
          </p:nvPr>
        </p:nvSpPr>
        <p:spPr/>
        <p:txBody>
          <a:bodyPr/>
          <a:lstStyle/>
          <a:p>
            <a:endParaRPr lang="en-US">
              <a:solidFill>
                <a:srgbClr val="E4E9EF"/>
              </a:solidFill>
            </a:endParaRPr>
          </a:p>
        </p:txBody>
      </p:sp>
      <p:sp>
        <p:nvSpPr>
          <p:cNvPr id="7" name="Date Placeholder 6"/>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655375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4" name="Footer Placeholder 3"/>
          <p:cNvSpPr>
            <a:spLocks noGrp="1"/>
          </p:cNvSpPr>
          <p:nvPr>
            <p:ph type="ftr" sz="quarter" idx="11"/>
          </p:nvPr>
        </p:nvSpPr>
        <p:spPr/>
        <p:txBody>
          <a:bodyPr/>
          <a:lstStyle/>
          <a:p>
            <a:endParaRPr lang="en-US">
              <a:solidFill>
                <a:srgbClr val="E4E9EF"/>
              </a:solidFill>
            </a:endParaRPr>
          </a:p>
        </p:txBody>
      </p:sp>
      <p:sp>
        <p:nvSpPr>
          <p:cNvPr id="5" name="Slide Number Placeholder 4"/>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130611953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3" name="Footer Placeholder 2"/>
          <p:cNvSpPr>
            <a:spLocks noGrp="1"/>
          </p:cNvSpPr>
          <p:nvPr>
            <p:ph type="ftr" sz="quarter" idx="11"/>
          </p:nvPr>
        </p:nvSpPr>
        <p:spPr/>
        <p:txBody>
          <a:bodyPr/>
          <a:lstStyle/>
          <a:p>
            <a:endParaRPr lang="en-US">
              <a:solidFill>
                <a:srgbClr val="E4E9EF"/>
              </a:solidFill>
            </a:endParaRPr>
          </a:p>
        </p:txBody>
      </p:sp>
      <p:sp>
        <p:nvSpPr>
          <p:cNvPr id="4" name="Slide Number Placeholder 3"/>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2447914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9" name="Slide Number Placeholder 8"/>
          <p:cNvSpPr>
            <a:spLocks noGrp="1"/>
          </p:cNvSpPr>
          <p:nvPr>
            <p:ph type="sldNum" sz="quarter" idx="15"/>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0" name="Footer Placeholder 9"/>
          <p:cNvSpPr>
            <a:spLocks noGrp="1"/>
          </p:cNvSpPr>
          <p:nvPr>
            <p:ph type="ftr" sz="quarter" idx="16"/>
          </p:nvPr>
        </p:nvSpPr>
        <p:spPr/>
        <p:txBody>
          <a:bodyPr/>
          <a:lstStyle/>
          <a:p>
            <a:endParaRPr lang="en-US">
              <a:solidFill>
                <a:srgbClr val="E4E9EF"/>
              </a:solidFill>
            </a:endParaRPr>
          </a:p>
        </p:txBody>
      </p:sp>
    </p:spTree>
    <p:extLst>
      <p:ext uri="{BB962C8B-B14F-4D97-AF65-F5344CB8AC3E}">
        <p14:creationId xmlns:p14="http://schemas.microsoft.com/office/powerpoint/2010/main" val="389775631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9" name="Slide Number Placeholder 8"/>
          <p:cNvSpPr>
            <a:spLocks noGrp="1"/>
          </p:cNvSpPr>
          <p:nvPr>
            <p:ph type="sldNum" sz="quarter" idx="11"/>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0" name="Footer Placeholder 9"/>
          <p:cNvSpPr>
            <a:spLocks noGrp="1"/>
          </p:cNvSpPr>
          <p:nvPr>
            <p:ph type="ftr" sz="quarter" idx="12"/>
          </p:nvPr>
        </p:nvSpPr>
        <p:spPr/>
        <p:txBody>
          <a:bodyPr/>
          <a:lstStyle/>
          <a:p>
            <a:endParaRPr lang="en-US">
              <a:solidFill>
                <a:srgbClr val="E4E9EF"/>
              </a:solidFill>
            </a:endParaRPr>
          </a:p>
        </p:txBody>
      </p:sp>
    </p:spTree>
    <p:extLst>
      <p:ext uri="{BB962C8B-B14F-4D97-AF65-F5344CB8AC3E}">
        <p14:creationId xmlns:p14="http://schemas.microsoft.com/office/powerpoint/2010/main" val="283962379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331830021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21425981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15" name="Date Placeholder 14"/>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6" name="Slide Number Placeholder 15"/>
          <p:cNvSpPr>
            <a:spLocks noGrp="1"/>
          </p:cNvSpPr>
          <p:nvPr>
            <p:ph type="sldNum" sz="quarter" idx="11"/>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7" name="Footer Placeholder 16"/>
          <p:cNvSpPr>
            <a:spLocks noGrp="1"/>
          </p:cNvSpPr>
          <p:nvPr>
            <p:ph type="ftr" sz="quarter" idx="12"/>
          </p:nvPr>
        </p:nvSpPr>
        <p:spPr/>
        <p:txBody>
          <a:bodyPr/>
          <a:lstStyle/>
          <a:p>
            <a:endParaRPr lang="en-US">
              <a:solidFill>
                <a:srgbClr val="E4E9EF"/>
              </a:solidFill>
            </a:endParaRPr>
          </a:p>
        </p:txBody>
      </p:sp>
    </p:spTree>
    <p:extLst>
      <p:ext uri="{BB962C8B-B14F-4D97-AF65-F5344CB8AC3E}">
        <p14:creationId xmlns:p14="http://schemas.microsoft.com/office/powerpoint/2010/main" val="66877627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5" name="Slide Number Placeholder 14"/>
          <p:cNvSpPr>
            <a:spLocks noGrp="1"/>
          </p:cNvSpPr>
          <p:nvPr>
            <p:ph type="sldNum" sz="quarter" idx="15"/>
          </p:nvPr>
        </p:nvSpPr>
        <p:spPr/>
        <p:txBody>
          <a:bodyPr/>
          <a:lstStyle>
            <a:lvl1pPr algn="ctr">
              <a:defRPr/>
            </a:lvl1pPr>
          </a:lstStyle>
          <a:p>
            <a:fld id="{7461C99F-B7CE-4EBE-A069-1ABFDE3C54F2}" type="slidenum">
              <a:rPr lang="en-US" smtClean="0">
                <a:solidFill>
                  <a:srgbClr val="E4E9EF"/>
                </a:solidFill>
              </a:rPr>
              <a:pPr/>
              <a:t>‹#›</a:t>
            </a:fld>
            <a:endParaRPr lang="en-US">
              <a:solidFill>
                <a:srgbClr val="E4E9EF"/>
              </a:solidFill>
            </a:endParaRPr>
          </a:p>
        </p:txBody>
      </p:sp>
      <p:sp>
        <p:nvSpPr>
          <p:cNvPr id="16" name="Footer Placeholder 15"/>
          <p:cNvSpPr>
            <a:spLocks noGrp="1"/>
          </p:cNvSpPr>
          <p:nvPr>
            <p:ph type="ftr" sz="quarter" idx="16"/>
          </p:nvPr>
        </p:nvSpPr>
        <p:spPr/>
        <p:txBody>
          <a:bodyPr/>
          <a:lstStyle/>
          <a:p>
            <a:endParaRPr lang="en-US">
              <a:solidFill>
                <a:srgbClr val="E4E9EF"/>
              </a:solidFill>
            </a:endParaRPr>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extLst>
      <p:ext uri="{BB962C8B-B14F-4D97-AF65-F5344CB8AC3E}">
        <p14:creationId xmlns:p14="http://schemas.microsoft.com/office/powerpoint/2010/main" val="80493624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121150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6" name="Footer Placeholder 5"/>
          <p:cNvSpPr>
            <a:spLocks noGrp="1"/>
          </p:cNvSpPr>
          <p:nvPr>
            <p:ph type="ftr" sz="quarter" idx="11"/>
          </p:nvPr>
        </p:nvSpPr>
        <p:spPr/>
        <p:txBody>
          <a:bodyPr/>
          <a:lstStyle/>
          <a:p>
            <a:endParaRPr lang="en-US">
              <a:solidFill>
                <a:srgbClr val="E4E9EF"/>
              </a:solidFill>
            </a:endParaRPr>
          </a:p>
        </p:txBody>
      </p:sp>
      <p:sp>
        <p:nvSpPr>
          <p:cNvPr id="7" name="Slide Number Placeholder 6"/>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282315252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8" name="Footer Placeholder 7"/>
          <p:cNvSpPr>
            <a:spLocks noGrp="1"/>
          </p:cNvSpPr>
          <p:nvPr>
            <p:ph type="ftr" sz="quarter" idx="11"/>
          </p:nvPr>
        </p:nvSpPr>
        <p:spPr/>
        <p:txBody>
          <a:bodyPr/>
          <a:lstStyle/>
          <a:p>
            <a:endParaRPr lang="en-US">
              <a:solidFill>
                <a:srgbClr val="E4E9EF"/>
              </a:solidFill>
            </a:endParaRPr>
          </a:p>
        </p:txBody>
      </p:sp>
      <p:sp>
        <p:nvSpPr>
          <p:cNvPr id="7" name="Date Placeholder 6"/>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823397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4" name="Footer Placeholder 3"/>
          <p:cNvSpPr>
            <a:spLocks noGrp="1"/>
          </p:cNvSpPr>
          <p:nvPr>
            <p:ph type="ftr" sz="quarter" idx="11"/>
          </p:nvPr>
        </p:nvSpPr>
        <p:spPr/>
        <p:txBody>
          <a:bodyPr/>
          <a:lstStyle/>
          <a:p>
            <a:endParaRPr lang="en-US">
              <a:solidFill>
                <a:srgbClr val="E4E9EF"/>
              </a:solidFill>
            </a:endParaRPr>
          </a:p>
        </p:txBody>
      </p:sp>
      <p:sp>
        <p:nvSpPr>
          <p:cNvPr id="5" name="Slide Number Placeholder 4"/>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3169360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a:lstStyle/>
          <a:p>
            <a:fld id="{9F7CEA41-42B2-4923-9D6B-CDCCD7801AEA}" type="slidenum">
              <a:rPr lang="en-US" smtClean="0"/>
              <a:pPr/>
              <a:t>‹#›</a:t>
            </a:fld>
            <a:endParaRPr lang="en-US" dirty="0"/>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3" name="Footer Placeholder 2"/>
          <p:cNvSpPr>
            <a:spLocks noGrp="1"/>
          </p:cNvSpPr>
          <p:nvPr>
            <p:ph type="ftr" sz="quarter" idx="11"/>
          </p:nvPr>
        </p:nvSpPr>
        <p:spPr/>
        <p:txBody>
          <a:bodyPr/>
          <a:lstStyle/>
          <a:p>
            <a:endParaRPr lang="en-US">
              <a:solidFill>
                <a:srgbClr val="E4E9EF"/>
              </a:solidFill>
            </a:endParaRPr>
          </a:p>
        </p:txBody>
      </p:sp>
      <p:sp>
        <p:nvSpPr>
          <p:cNvPr id="4" name="Slide Number Placeholder 3"/>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34362609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9" name="Slide Number Placeholder 8"/>
          <p:cNvSpPr>
            <a:spLocks noGrp="1"/>
          </p:cNvSpPr>
          <p:nvPr>
            <p:ph type="sldNum" sz="quarter" idx="15"/>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0" name="Footer Placeholder 9"/>
          <p:cNvSpPr>
            <a:spLocks noGrp="1"/>
          </p:cNvSpPr>
          <p:nvPr>
            <p:ph type="ftr" sz="quarter" idx="16"/>
          </p:nvPr>
        </p:nvSpPr>
        <p:spPr/>
        <p:txBody>
          <a:bodyPr/>
          <a:lstStyle/>
          <a:p>
            <a:endParaRPr lang="en-US">
              <a:solidFill>
                <a:srgbClr val="E4E9EF"/>
              </a:solidFill>
            </a:endParaRPr>
          </a:p>
        </p:txBody>
      </p:sp>
    </p:spTree>
    <p:extLst>
      <p:ext uri="{BB962C8B-B14F-4D97-AF65-F5344CB8AC3E}">
        <p14:creationId xmlns:p14="http://schemas.microsoft.com/office/powerpoint/2010/main" val="268241377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9" name="Slide Number Placeholder 8"/>
          <p:cNvSpPr>
            <a:spLocks noGrp="1"/>
          </p:cNvSpPr>
          <p:nvPr>
            <p:ph type="sldNum" sz="quarter" idx="11"/>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0" name="Footer Placeholder 9"/>
          <p:cNvSpPr>
            <a:spLocks noGrp="1"/>
          </p:cNvSpPr>
          <p:nvPr>
            <p:ph type="ftr" sz="quarter" idx="12"/>
          </p:nvPr>
        </p:nvSpPr>
        <p:spPr/>
        <p:txBody>
          <a:bodyPr/>
          <a:lstStyle/>
          <a:p>
            <a:endParaRPr lang="en-US">
              <a:solidFill>
                <a:srgbClr val="E4E9EF"/>
              </a:solidFill>
            </a:endParaRPr>
          </a:p>
        </p:txBody>
      </p:sp>
    </p:spTree>
    <p:extLst>
      <p:ext uri="{BB962C8B-B14F-4D97-AF65-F5344CB8AC3E}">
        <p14:creationId xmlns:p14="http://schemas.microsoft.com/office/powerpoint/2010/main" val="274186543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158545198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90182466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15" name="Date Placeholder 14"/>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6" name="Slide Number Placeholder 15"/>
          <p:cNvSpPr>
            <a:spLocks noGrp="1"/>
          </p:cNvSpPr>
          <p:nvPr>
            <p:ph type="sldNum" sz="quarter" idx="11"/>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7" name="Footer Placeholder 16"/>
          <p:cNvSpPr>
            <a:spLocks noGrp="1"/>
          </p:cNvSpPr>
          <p:nvPr>
            <p:ph type="ftr" sz="quarter" idx="12"/>
          </p:nvPr>
        </p:nvSpPr>
        <p:spPr/>
        <p:txBody>
          <a:bodyPr/>
          <a:lstStyle/>
          <a:p>
            <a:endParaRPr lang="en-US">
              <a:solidFill>
                <a:srgbClr val="E4E9EF"/>
              </a:solidFill>
            </a:endParaRPr>
          </a:p>
        </p:txBody>
      </p:sp>
    </p:spTree>
    <p:extLst>
      <p:ext uri="{BB962C8B-B14F-4D97-AF65-F5344CB8AC3E}">
        <p14:creationId xmlns:p14="http://schemas.microsoft.com/office/powerpoint/2010/main" val="43046673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5" name="Slide Number Placeholder 14"/>
          <p:cNvSpPr>
            <a:spLocks noGrp="1"/>
          </p:cNvSpPr>
          <p:nvPr>
            <p:ph type="sldNum" sz="quarter" idx="15"/>
          </p:nvPr>
        </p:nvSpPr>
        <p:spPr/>
        <p:txBody>
          <a:bodyPr/>
          <a:lstStyle>
            <a:lvl1pPr algn="ctr">
              <a:defRPr/>
            </a:lvl1pPr>
          </a:lstStyle>
          <a:p>
            <a:fld id="{7461C99F-B7CE-4EBE-A069-1ABFDE3C54F2}" type="slidenum">
              <a:rPr lang="en-US" smtClean="0">
                <a:solidFill>
                  <a:srgbClr val="E4E9EF"/>
                </a:solidFill>
              </a:rPr>
              <a:pPr/>
              <a:t>‹#›</a:t>
            </a:fld>
            <a:endParaRPr lang="en-US">
              <a:solidFill>
                <a:srgbClr val="E4E9EF"/>
              </a:solidFill>
            </a:endParaRPr>
          </a:p>
        </p:txBody>
      </p:sp>
      <p:sp>
        <p:nvSpPr>
          <p:cNvPr id="16" name="Footer Placeholder 15"/>
          <p:cNvSpPr>
            <a:spLocks noGrp="1"/>
          </p:cNvSpPr>
          <p:nvPr>
            <p:ph type="ftr" sz="quarter" idx="16"/>
          </p:nvPr>
        </p:nvSpPr>
        <p:spPr/>
        <p:txBody>
          <a:bodyPr/>
          <a:lstStyle/>
          <a:p>
            <a:endParaRPr lang="en-US">
              <a:solidFill>
                <a:srgbClr val="E4E9EF"/>
              </a:solidFill>
            </a:endParaRPr>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extLst>
      <p:ext uri="{BB962C8B-B14F-4D97-AF65-F5344CB8AC3E}">
        <p14:creationId xmlns:p14="http://schemas.microsoft.com/office/powerpoint/2010/main" val="424614225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982015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6" name="Footer Placeholder 5"/>
          <p:cNvSpPr>
            <a:spLocks noGrp="1"/>
          </p:cNvSpPr>
          <p:nvPr>
            <p:ph type="ftr" sz="quarter" idx="11"/>
          </p:nvPr>
        </p:nvSpPr>
        <p:spPr/>
        <p:txBody>
          <a:bodyPr/>
          <a:lstStyle/>
          <a:p>
            <a:endParaRPr lang="en-US">
              <a:solidFill>
                <a:srgbClr val="E4E9EF"/>
              </a:solidFill>
            </a:endParaRPr>
          </a:p>
        </p:txBody>
      </p:sp>
      <p:sp>
        <p:nvSpPr>
          <p:cNvPr id="7" name="Slide Number Placeholder 6"/>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123509923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8" name="Footer Placeholder 7"/>
          <p:cNvSpPr>
            <a:spLocks noGrp="1"/>
          </p:cNvSpPr>
          <p:nvPr>
            <p:ph type="ftr" sz="quarter" idx="11"/>
          </p:nvPr>
        </p:nvSpPr>
        <p:spPr/>
        <p:txBody>
          <a:bodyPr/>
          <a:lstStyle/>
          <a:p>
            <a:endParaRPr lang="en-US">
              <a:solidFill>
                <a:srgbClr val="E4E9EF"/>
              </a:solidFill>
            </a:endParaRPr>
          </a:p>
        </p:txBody>
      </p:sp>
      <p:sp>
        <p:nvSpPr>
          <p:cNvPr id="7" name="Date Placeholder 6"/>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0728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4" name="Footer Placeholder 3"/>
          <p:cNvSpPr>
            <a:spLocks noGrp="1"/>
          </p:cNvSpPr>
          <p:nvPr>
            <p:ph type="ftr" sz="quarter" idx="11"/>
          </p:nvPr>
        </p:nvSpPr>
        <p:spPr/>
        <p:txBody>
          <a:bodyPr/>
          <a:lstStyle/>
          <a:p>
            <a:endParaRPr lang="en-US">
              <a:solidFill>
                <a:srgbClr val="E4E9EF"/>
              </a:solidFill>
            </a:endParaRPr>
          </a:p>
        </p:txBody>
      </p:sp>
      <p:sp>
        <p:nvSpPr>
          <p:cNvPr id="5" name="Slide Number Placeholder 4"/>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42075445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3" name="Footer Placeholder 2"/>
          <p:cNvSpPr>
            <a:spLocks noGrp="1"/>
          </p:cNvSpPr>
          <p:nvPr>
            <p:ph type="ftr" sz="quarter" idx="11"/>
          </p:nvPr>
        </p:nvSpPr>
        <p:spPr/>
        <p:txBody>
          <a:bodyPr/>
          <a:lstStyle/>
          <a:p>
            <a:endParaRPr lang="en-US">
              <a:solidFill>
                <a:srgbClr val="E4E9EF"/>
              </a:solidFill>
            </a:endParaRPr>
          </a:p>
        </p:txBody>
      </p:sp>
      <p:sp>
        <p:nvSpPr>
          <p:cNvPr id="4" name="Slide Number Placeholder 3"/>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226446134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9" name="Slide Number Placeholder 8"/>
          <p:cNvSpPr>
            <a:spLocks noGrp="1"/>
          </p:cNvSpPr>
          <p:nvPr>
            <p:ph type="sldNum" sz="quarter" idx="15"/>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0" name="Footer Placeholder 9"/>
          <p:cNvSpPr>
            <a:spLocks noGrp="1"/>
          </p:cNvSpPr>
          <p:nvPr>
            <p:ph type="ftr" sz="quarter" idx="16"/>
          </p:nvPr>
        </p:nvSpPr>
        <p:spPr/>
        <p:txBody>
          <a:bodyPr/>
          <a:lstStyle/>
          <a:p>
            <a:endParaRPr lang="en-US">
              <a:solidFill>
                <a:srgbClr val="E4E9EF"/>
              </a:solidFill>
            </a:endParaRPr>
          </a:p>
        </p:txBody>
      </p:sp>
    </p:spTree>
    <p:extLst>
      <p:ext uri="{BB962C8B-B14F-4D97-AF65-F5344CB8AC3E}">
        <p14:creationId xmlns:p14="http://schemas.microsoft.com/office/powerpoint/2010/main" val="7582778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9" name="Slide Number Placeholder 8"/>
          <p:cNvSpPr>
            <a:spLocks noGrp="1"/>
          </p:cNvSpPr>
          <p:nvPr>
            <p:ph type="sldNum" sz="quarter" idx="11"/>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0" name="Footer Placeholder 9"/>
          <p:cNvSpPr>
            <a:spLocks noGrp="1"/>
          </p:cNvSpPr>
          <p:nvPr>
            <p:ph type="ftr" sz="quarter" idx="12"/>
          </p:nvPr>
        </p:nvSpPr>
        <p:spPr/>
        <p:txBody>
          <a:bodyPr/>
          <a:lstStyle/>
          <a:p>
            <a:endParaRPr lang="en-US">
              <a:solidFill>
                <a:srgbClr val="E4E9EF"/>
              </a:solidFill>
            </a:endParaRPr>
          </a:p>
        </p:txBody>
      </p:sp>
    </p:spTree>
    <p:extLst>
      <p:ext uri="{BB962C8B-B14F-4D97-AF65-F5344CB8AC3E}">
        <p14:creationId xmlns:p14="http://schemas.microsoft.com/office/powerpoint/2010/main" val="132809887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9716907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163381303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15" name="Date Placeholder 14"/>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6" name="Slide Number Placeholder 15"/>
          <p:cNvSpPr>
            <a:spLocks noGrp="1"/>
          </p:cNvSpPr>
          <p:nvPr>
            <p:ph type="sldNum" sz="quarter" idx="11"/>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7" name="Footer Placeholder 16"/>
          <p:cNvSpPr>
            <a:spLocks noGrp="1"/>
          </p:cNvSpPr>
          <p:nvPr>
            <p:ph type="ftr" sz="quarter" idx="12"/>
          </p:nvPr>
        </p:nvSpPr>
        <p:spPr/>
        <p:txBody>
          <a:bodyPr/>
          <a:lstStyle/>
          <a:p>
            <a:endParaRPr lang="en-US">
              <a:solidFill>
                <a:srgbClr val="E4E9EF"/>
              </a:solidFill>
            </a:endParaRPr>
          </a:p>
        </p:txBody>
      </p:sp>
    </p:spTree>
    <p:extLst>
      <p:ext uri="{BB962C8B-B14F-4D97-AF65-F5344CB8AC3E}">
        <p14:creationId xmlns:p14="http://schemas.microsoft.com/office/powerpoint/2010/main" val="84023939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5" name="Slide Number Placeholder 14"/>
          <p:cNvSpPr>
            <a:spLocks noGrp="1"/>
          </p:cNvSpPr>
          <p:nvPr>
            <p:ph type="sldNum" sz="quarter" idx="15"/>
          </p:nvPr>
        </p:nvSpPr>
        <p:spPr/>
        <p:txBody>
          <a:bodyPr/>
          <a:lstStyle>
            <a:lvl1pPr algn="ctr">
              <a:defRPr/>
            </a:lvl1pPr>
          </a:lstStyle>
          <a:p>
            <a:fld id="{7461C99F-B7CE-4EBE-A069-1ABFDE3C54F2}" type="slidenum">
              <a:rPr lang="en-US" smtClean="0">
                <a:solidFill>
                  <a:srgbClr val="E4E9EF"/>
                </a:solidFill>
              </a:rPr>
              <a:pPr/>
              <a:t>‹#›</a:t>
            </a:fld>
            <a:endParaRPr lang="en-US">
              <a:solidFill>
                <a:srgbClr val="E4E9EF"/>
              </a:solidFill>
            </a:endParaRPr>
          </a:p>
        </p:txBody>
      </p:sp>
      <p:sp>
        <p:nvSpPr>
          <p:cNvPr id="16" name="Footer Placeholder 15"/>
          <p:cNvSpPr>
            <a:spLocks noGrp="1"/>
          </p:cNvSpPr>
          <p:nvPr>
            <p:ph type="ftr" sz="quarter" idx="16"/>
          </p:nvPr>
        </p:nvSpPr>
        <p:spPr/>
        <p:txBody>
          <a:bodyPr/>
          <a:lstStyle/>
          <a:p>
            <a:endParaRPr lang="en-US">
              <a:solidFill>
                <a:srgbClr val="E4E9EF"/>
              </a:solidFill>
            </a:endParaRPr>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extLst>
      <p:ext uri="{BB962C8B-B14F-4D97-AF65-F5344CB8AC3E}">
        <p14:creationId xmlns:p14="http://schemas.microsoft.com/office/powerpoint/2010/main" val="72285920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578913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6" name="Footer Placeholder 5"/>
          <p:cNvSpPr>
            <a:spLocks noGrp="1"/>
          </p:cNvSpPr>
          <p:nvPr>
            <p:ph type="ftr" sz="quarter" idx="11"/>
          </p:nvPr>
        </p:nvSpPr>
        <p:spPr/>
        <p:txBody>
          <a:bodyPr/>
          <a:lstStyle/>
          <a:p>
            <a:endParaRPr lang="en-US">
              <a:solidFill>
                <a:srgbClr val="E4E9EF"/>
              </a:solidFill>
            </a:endParaRPr>
          </a:p>
        </p:txBody>
      </p:sp>
      <p:sp>
        <p:nvSpPr>
          <p:cNvPr id="7" name="Slide Number Placeholder 6"/>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9583245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924800" y="6416675"/>
            <a:ext cx="762000" cy="365125"/>
          </a:xfrm>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8" name="Footer Placeholder 7"/>
          <p:cNvSpPr>
            <a:spLocks noGrp="1"/>
          </p:cNvSpPr>
          <p:nvPr>
            <p:ph type="ftr" sz="quarter" idx="11"/>
          </p:nvPr>
        </p:nvSpPr>
        <p:spPr/>
        <p:txBody>
          <a:bodyPr/>
          <a:lstStyle/>
          <a:p>
            <a:endParaRPr lang="en-US">
              <a:solidFill>
                <a:srgbClr val="E4E9EF"/>
              </a:solidFill>
            </a:endParaRPr>
          </a:p>
        </p:txBody>
      </p:sp>
      <p:sp>
        <p:nvSpPr>
          <p:cNvPr id="7" name="Date Placeholder 6"/>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761677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4" name="Footer Placeholder 3"/>
          <p:cNvSpPr>
            <a:spLocks noGrp="1"/>
          </p:cNvSpPr>
          <p:nvPr>
            <p:ph type="ftr" sz="quarter" idx="11"/>
          </p:nvPr>
        </p:nvSpPr>
        <p:spPr/>
        <p:txBody>
          <a:bodyPr/>
          <a:lstStyle/>
          <a:p>
            <a:endParaRPr lang="en-US">
              <a:solidFill>
                <a:srgbClr val="E4E9EF"/>
              </a:solidFill>
            </a:endParaRPr>
          </a:p>
        </p:txBody>
      </p:sp>
      <p:sp>
        <p:nvSpPr>
          <p:cNvPr id="5" name="Slide Number Placeholder 4"/>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381355315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3" name="Footer Placeholder 2"/>
          <p:cNvSpPr>
            <a:spLocks noGrp="1"/>
          </p:cNvSpPr>
          <p:nvPr>
            <p:ph type="ftr" sz="quarter" idx="11"/>
          </p:nvPr>
        </p:nvSpPr>
        <p:spPr/>
        <p:txBody>
          <a:bodyPr/>
          <a:lstStyle/>
          <a:p>
            <a:endParaRPr lang="en-US">
              <a:solidFill>
                <a:srgbClr val="E4E9EF"/>
              </a:solidFill>
            </a:endParaRPr>
          </a:p>
        </p:txBody>
      </p:sp>
      <p:sp>
        <p:nvSpPr>
          <p:cNvPr id="4" name="Slide Number Placeholder 3"/>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420633171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9" name="Slide Number Placeholder 8"/>
          <p:cNvSpPr>
            <a:spLocks noGrp="1"/>
          </p:cNvSpPr>
          <p:nvPr>
            <p:ph type="sldNum" sz="quarter" idx="15"/>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0" name="Footer Placeholder 9"/>
          <p:cNvSpPr>
            <a:spLocks noGrp="1"/>
          </p:cNvSpPr>
          <p:nvPr>
            <p:ph type="ftr" sz="quarter" idx="16"/>
          </p:nvPr>
        </p:nvSpPr>
        <p:spPr/>
        <p:txBody>
          <a:bodyPr/>
          <a:lstStyle/>
          <a:p>
            <a:endParaRPr lang="en-US">
              <a:solidFill>
                <a:srgbClr val="E4E9EF"/>
              </a:solidFill>
            </a:endParaRPr>
          </a:p>
        </p:txBody>
      </p:sp>
    </p:spTree>
    <p:extLst>
      <p:ext uri="{BB962C8B-B14F-4D97-AF65-F5344CB8AC3E}">
        <p14:creationId xmlns:p14="http://schemas.microsoft.com/office/powerpoint/2010/main" val="120915435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9" name="Slide Number Placeholder 8"/>
          <p:cNvSpPr>
            <a:spLocks noGrp="1"/>
          </p:cNvSpPr>
          <p:nvPr>
            <p:ph type="sldNum" sz="quarter" idx="11"/>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0" name="Footer Placeholder 9"/>
          <p:cNvSpPr>
            <a:spLocks noGrp="1"/>
          </p:cNvSpPr>
          <p:nvPr>
            <p:ph type="ftr" sz="quarter" idx="12"/>
          </p:nvPr>
        </p:nvSpPr>
        <p:spPr/>
        <p:txBody>
          <a:bodyPr/>
          <a:lstStyle/>
          <a:p>
            <a:endParaRPr lang="en-US">
              <a:solidFill>
                <a:srgbClr val="E4E9EF"/>
              </a:solidFill>
            </a:endParaRPr>
          </a:p>
        </p:txBody>
      </p:sp>
    </p:spTree>
    <p:extLst>
      <p:ext uri="{BB962C8B-B14F-4D97-AF65-F5344CB8AC3E}">
        <p14:creationId xmlns:p14="http://schemas.microsoft.com/office/powerpoint/2010/main" val="205710332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339169087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145271290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15" name="Date Placeholder 14"/>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6" name="Slide Number Placeholder 15"/>
          <p:cNvSpPr>
            <a:spLocks noGrp="1"/>
          </p:cNvSpPr>
          <p:nvPr>
            <p:ph type="sldNum" sz="quarter" idx="11"/>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7" name="Footer Placeholder 16"/>
          <p:cNvSpPr>
            <a:spLocks noGrp="1"/>
          </p:cNvSpPr>
          <p:nvPr>
            <p:ph type="ftr" sz="quarter" idx="12"/>
          </p:nvPr>
        </p:nvSpPr>
        <p:spPr/>
        <p:txBody>
          <a:bodyPr/>
          <a:lstStyle/>
          <a:p>
            <a:endParaRPr lang="en-US">
              <a:solidFill>
                <a:srgbClr val="E4E9EF"/>
              </a:solidFill>
            </a:endParaRPr>
          </a:p>
        </p:txBody>
      </p:sp>
    </p:spTree>
    <p:extLst>
      <p:ext uri="{BB962C8B-B14F-4D97-AF65-F5344CB8AC3E}">
        <p14:creationId xmlns:p14="http://schemas.microsoft.com/office/powerpoint/2010/main" val="207826650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5" name="Slide Number Placeholder 14"/>
          <p:cNvSpPr>
            <a:spLocks noGrp="1"/>
          </p:cNvSpPr>
          <p:nvPr>
            <p:ph type="sldNum" sz="quarter" idx="15"/>
          </p:nvPr>
        </p:nvSpPr>
        <p:spPr/>
        <p:txBody>
          <a:bodyPr/>
          <a:lstStyle>
            <a:lvl1pPr algn="ctr">
              <a:defRPr/>
            </a:lvl1pPr>
          </a:lstStyle>
          <a:p>
            <a:fld id="{7461C99F-B7CE-4EBE-A069-1ABFDE3C54F2}" type="slidenum">
              <a:rPr lang="en-US" smtClean="0">
                <a:solidFill>
                  <a:srgbClr val="E4E9EF"/>
                </a:solidFill>
              </a:rPr>
              <a:pPr/>
              <a:t>‹#›</a:t>
            </a:fld>
            <a:endParaRPr lang="en-US">
              <a:solidFill>
                <a:srgbClr val="E4E9EF"/>
              </a:solidFill>
            </a:endParaRPr>
          </a:p>
        </p:txBody>
      </p:sp>
      <p:sp>
        <p:nvSpPr>
          <p:cNvPr id="16" name="Footer Placeholder 15"/>
          <p:cNvSpPr>
            <a:spLocks noGrp="1"/>
          </p:cNvSpPr>
          <p:nvPr>
            <p:ph type="ftr" sz="quarter" idx="16"/>
          </p:nvPr>
        </p:nvSpPr>
        <p:spPr/>
        <p:txBody>
          <a:bodyPr/>
          <a:lstStyle/>
          <a:p>
            <a:endParaRPr lang="en-US">
              <a:solidFill>
                <a:srgbClr val="E4E9EF"/>
              </a:solidFill>
            </a:endParaRPr>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extLst>
      <p:ext uri="{BB962C8B-B14F-4D97-AF65-F5344CB8AC3E}">
        <p14:creationId xmlns:p14="http://schemas.microsoft.com/office/powerpoint/2010/main" val="90953016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4820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6" name="Footer Placeholder 5"/>
          <p:cNvSpPr>
            <a:spLocks noGrp="1"/>
          </p:cNvSpPr>
          <p:nvPr>
            <p:ph type="ftr" sz="quarter" idx="11"/>
          </p:nvPr>
        </p:nvSpPr>
        <p:spPr/>
        <p:txBody>
          <a:bodyPr/>
          <a:lstStyle/>
          <a:p>
            <a:endParaRPr lang="en-US">
              <a:solidFill>
                <a:srgbClr val="E4E9EF"/>
              </a:solidFill>
            </a:endParaRPr>
          </a:p>
        </p:txBody>
      </p:sp>
      <p:sp>
        <p:nvSpPr>
          <p:cNvPr id="7" name="Slide Number Placeholder 6"/>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279910732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8" name="Footer Placeholder 7"/>
          <p:cNvSpPr>
            <a:spLocks noGrp="1"/>
          </p:cNvSpPr>
          <p:nvPr>
            <p:ph type="ftr" sz="quarter" idx="11"/>
          </p:nvPr>
        </p:nvSpPr>
        <p:spPr/>
        <p:txBody>
          <a:bodyPr/>
          <a:lstStyle/>
          <a:p>
            <a:endParaRPr lang="en-US">
              <a:solidFill>
                <a:srgbClr val="E4E9EF"/>
              </a:solidFill>
            </a:endParaRPr>
          </a:p>
        </p:txBody>
      </p:sp>
      <p:sp>
        <p:nvSpPr>
          <p:cNvPr id="7" name="Date Placeholder 6"/>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595108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4" name="Footer Placeholder 3"/>
          <p:cNvSpPr>
            <a:spLocks noGrp="1"/>
          </p:cNvSpPr>
          <p:nvPr>
            <p:ph type="ftr" sz="quarter" idx="11"/>
          </p:nvPr>
        </p:nvSpPr>
        <p:spPr/>
        <p:txBody>
          <a:bodyPr/>
          <a:lstStyle/>
          <a:p>
            <a:endParaRPr lang="en-US">
              <a:solidFill>
                <a:srgbClr val="E4E9EF"/>
              </a:solidFill>
            </a:endParaRPr>
          </a:p>
        </p:txBody>
      </p:sp>
      <p:sp>
        <p:nvSpPr>
          <p:cNvPr id="5" name="Slide Number Placeholder 4"/>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316373860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3" name="Footer Placeholder 2"/>
          <p:cNvSpPr>
            <a:spLocks noGrp="1"/>
          </p:cNvSpPr>
          <p:nvPr>
            <p:ph type="ftr" sz="quarter" idx="11"/>
          </p:nvPr>
        </p:nvSpPr>
        <p:spPr/>
        <p:txBody>
          <a:bodyPr/>
          <a:lstStyle/>
          <a:p>
            <a:endParaRPr lang="en-US">
              <a:solidFill>
                <a:srgbClr val="E4E9EF"/>
              </a:solidFill>
            </a:endParaRPr>
          </a:p>
        </p:txBody>
      </p:sp>
      <p:sp>
        <p:nvSpPr>
          <p:cNvPr id="4" name="Slide Number Placeholder 3"/>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347704008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9" name="Slide Number Placeholder 8"/>
          <p:cNvSpPr>
            <a:spLocks noGrp="1"/>
          </p:cNvSpPr>
          <p:nvPr>
            <p:ph type="sldNum" sz="quarter" idx="15"/>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0" name="Footer Placeholder 9"/>
          <p:cNvSpPr>
            <a:spLocks noGrp="1"/>
          </p:cNvSpPr>
          <p:nvPr>
            <p:ph type="ftr" sz="quarter" idx="16"/>
          </p:nvPr>
        </p:nvSpPr>
        <p:spPr/>
        <p:txBody>
          <a:bodyPr/>
          <a:lstStyle/>
          <a:p>
            <a:endParaRPr lang="en-US">
              <a:solidFill>
                <a:srgbClr val="E4E9EF"/>
              </a:solidFill>
            </a:endParaRPr>
          </a:p>
        </p:txBody>
      </p:sp>
    </p:spTree>
    <p:extLst>
      <p:ext uri="{BB962C8B-B14F-4D97-AF65-F5344CB8AC3E}">
        <p14:creationId xmlns:p14="http://schemas.microsoft.com/office/powerpoint/2010/main" val="47486532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9" name="Slide Number Placeholder 8"/>
          <p:cNvSpPr>
            <a:spLocks noGrp="1"/>
          </p:cNvSpPr>
          <p:nvPr>
            <p:ph type="sldNum" sz="quarter" idx="11"/>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0" name="Footer Placeholder 9"/>
          <p:cNvSpPr>
            <a:spLocks noGrp="1"/>
          </p:cNvSpPr>
          <p:nvPr>
            <p:ph type="ftr" sz="quarter" idx="12"/>
          </p:nvPr>
        </p:nvSpPr>
        <p:spPr/>
        <p:txBody>
          <a:bodyPr/>
          <a:lstStyle/>
          <a:p>
            <a:endParaRPr lang="en-US">
              <a:solidFill>
                <a:srgbClr val="E4E9EF"/>
              </a:solidFill>
            </a:endParaRPr>
          </a:p>
        </p:txBody>
      </p:sp>
    </p:spTree>
    <p:extLst>
      <p:ext uri="{BB962C8B-B14F-4D97-AF65-F5344CB8AC3E}">
        <p14:creationId xmlns:p14="http://schemas.microsoft.com/office/powerpoint/2010/main" val="379676869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245709909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229506112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15" name="Date Placeholder 14"/>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6" name="Slide Number Placeholder 15"/>
          <p:cNvSpPr>
            <a:spLocks noGrp="1"/>
          </p:cNvSpPr>
          <p:nvPr>
            <p:ph type="sldNum" sz="quarter" idx="11"/>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7" name="Footer Placeholder 16"/>
          <p:cNvSpPr>
            <a:spLocks noGrp="1"/>
          </p:cNvSpPr>
          <p:nvPr>
            <p:ph type="ftr" sz="quarter" idx="12"/>
          </p:nvPr>
        </p:nvSpPr>
        <p:spPr/>
        <p:txBody>
          <a:bodyPr/>
          <a:lstStyle/>
          <a:p>
            <a:endParaRPr lang="en-US">
              <a:solidFill>
                <a:srgbClr val="E4E9EF"/>
              </a:solidFill>
            </a:endParaRPr>
          </a:p>
        </p:txBody>
      </p:sp>
    </p:spTree>
    <p:extLst>
      <p:ext uri="{BB962C8B-B14F-4D97-AF65-F5344CB8AC3E}">
        <p14:creationId xmlns:p14="http://schemas.microsoft.com/office/powerpoint/2010/main" val="284480030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5" name="Slide Number Placeholder 14"/>
          <p:cNvSpPr>
            <a:spLocks noGrp="1"/>
          </p:cNvSpPr>
          <p:nvPr>
            <p:ph type="sldNum" sz="quarter" idx="15"/>
          </p:nvPr>
        </p:nvSpPr>
        <p:spPr/>
        <p:txBody>
          <a:bodyPr/>
          <a:lstStyle>
            <a:lvl1pPr algn="ctr">
              <a:defRPr/>
            </a:lvl1pPr>
          </a:lstStyle>
          <a:p>
            <a:fld id="{7461C99F-B7CE-4EBE-A069-1ABFDE3C54F2}" type="slidenum">
              <a:rPr lang="en-US" smtClean="0">
                <a:solidFill>
                  <a:srgbClr val="E4E9EF"/>
                </a:solidFill>
              </a:rPr>
              <a:pPr/>
              <a:t>‹#›</a:t>
            </a:fld>
            <a:endParaRPr lang="en-US">
              <a:solidFill>
                <a:srgbClr val="E4E9EF"/>
              </a:solidFill>
            </a:endParaRPr>
          </a:p>
        </p:txBody>
      </p:sp>
      <p:sp>
        <p:nvSpPr>
          <p:cNvPr id="16" name="Footer Placeholder 15"/>
          <p:cNvSpPr>
            <a:spLocks noGrp="1"/>
          </p:cNvSpPr>
          <p:nvPr>
            <p:ph type="ftr" sz="quarter" idx="16"/>
          </p:nvPr>
        </p:nvSpPr>
        <p:spPr/>
        <p:txBody>
          <a:bodyPr/>
          <a:lstStyle/>
          <a:p>
            <a:endParaRPr lang="en-US">
              <a:solidFill>
                <a:srgbClr val="E4E9EF"/>
              </a:solidFill>
            </a:endParaRPr>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extLst>
      <p:ext uri="{BB962C8B-B14F-4D97-AF65-F5344CB8AC3E}">
        <p14:creationId xmlns:p14="http://schemas.microsoft.com/office/powerpoint/2010/main" val="35994356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32974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6" name="Footer Placeholder 5"/>
          <p:cNvSpPr>
            <a:spLocks noGrp="1"/>
          </p:cNvSpPr>
          <p:nvPr>
            <p:ph type="ftr" sz="quarter" idx="11"/>
          </p:nvPr>
        </p:nvSpPr>
        <p:spPr/>
        <p:txBody>
          <a:bodyPr/>
          <a:lstStyle/>
          <a:p>
            <a:endParaRPr lang="en-US">
              <a:solidFill>
                <a:srgbClr val="E4E9EF"/>
              </a:solidFill>
            </a:endParaRPr>
          </a:p>
        </p:txBody>
      </p:sp>
      <p:sp>
        <p:nvSpPr>
          <p:cNvPr id="7" name="Slide Number Placeholder 6"/>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153189112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8" name="Footer Placeholder 7"/>
          <p:cNvSpPr>
            <a:spLocks noGrp="1"/>
          </p:cNvSpPr>
          <p:nvPr>
            <p:ph type="ftr" sz="quarter" idx="11"/>
          </p:nvPr>
        </p:nvSpPr>
        <p:spPr/>
        <p:txBody>
          <a:bodyPr/>
          <a:lstStyle/>
          <a:p>
            <a:endParaRPr lang="en-US">
              <a:solidFill>
                <a:srgbClr val="E4E9EF"/>
              </a:solidFill>
            </a:endParaRPr>
          </a:p>
        </p:txBody>
      </p:sp>
      <p:sp>
        <p:nvSpPr>
          <p:cNvPr id="7" name="Date Placeholder 6"/>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562572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4" name="Footer Placeholder 3"/>
          <p:cNvSpPr>
            <a:spLocks noGrp="1"/>
          </p:cNvSpPr>
          <p:nvPr>
            <p:ph type="ftr" sz="quarter" idx="11"/>
          </p:nvPr>
        </p:nvSpPr>
        <p:spPr/>
        <p:txBody>
          <a:bodyPr/>
          <a:lstStyle/>
          <a:p>
            <a:endParaRPr lang="en-US">
              <a:solidFill>
                <a:srgbClr val="E4E9EF"/>
              </a:solidFill>
            </a:endParaRPr>
          </a:p>
        </p:txBody>
      </p:sp>
      <p:sp>
        <p:nvSpPr>
          <p:cNvPr id="5" name="Slide Number Placeholder 4"/>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75254961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3" name="Footer Placeholder 2"/>
          <p:cNvSpPr>
            <a:spLocks noGrp="1"/>
          </p:cNvSpPr>
          <p:nvPr>
            <p:ph type="ftr" sz="quarter" idx="11"/>
          </p:nvPr>
        </p:nvSpPr>
        <p:spPr/>
        <p:txBody>
          <a:bodyPr/>
          <a:lstStyle/>
          <a:p>
            <a:endParaRPr lang="en-US">
              <a:solidFill>
                <a:srgbClr val="E4E9EF"/>
              </a:solidFill>
            </a:endParaRPr>
          </a:p>
        </p:txBody>
      </p:sp>
      <p:sp>
        <p:nvSpPr>
          <p:cNvPr id="4" name="Slide Number Placeholder 3"/>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148676504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9" name="Slide Number Placeholder 8"/>
          <p:cNvSpPr>
            <a:spLocks noGrp="1"/>
          </p:cNvSpPr>
          <p:nvPr>
            <p:ph type="sldNum" sz="quarter" idx="15"/>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0" name="Footer Placeholder 9"/>
          <p:cNvSpPr>
            <a:spLocks noGrp="1"/>
          </p:cNvSpPr>
          <p:nvPr>
            <p:ph type="ftr" sz="quarter" idx="16"/>
          </p:nvPr>
        </p:nvSpPr>
        <p:spPr/>
        <p:txBody>
          <a:bodyPr/>
          <a:lstStyle/>
          <a:p>
            <a:endParaRPr lang="en-US">
              <a:solidFill>
                <a:srgbClr val="E4E9EF"/>
              </a:solidFill>
            </a:endParaRPr>
          </a:p>
        </p:txBody>
      </p:sp>
    </p:spTree>
    <p:extLst>
      <p:ext uri="{BB962C8B-B14F-4D97-AF65-F5344CB8AC3E}">
        <p14:creationId xmlns:p14="http://schemas.microsoft.com/office/powerpoint/2010/main" val="377797169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9" name="Slide Number Placeholder 8"/>
          <p:cNvSpPr>
            <a:spLocks noGrp="1"/>
          </p:cNvSpPr>
          <p:nvPr>
            <p:ph type="sldNum" sz="quarter" idx="11"/>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0" name="Footer Placeholder 9"/>
          <p:cNvSpPr>
            <a:spLocks noGrp="1"/>
          </p:cNvSpPr>
          <p:nvPr>
            <p:ph type="ftr" sz="quarter" idx="12"/>
          </p:nvPr>
        </p:nvSpPr>
        <p:spPr/>
        <p:txBody>
          <a:bodyPr/>
          <a:lstStyle/>
          <a:p>
            <a:endParaRPr lang="en-US">
              <a:solidFill>
                <a:srgbClr val="E4E9EF"/>
              </a:solidFill>
            </a:endParaRPr>
          </a:p>
        </p:txBody>
      </p:sp>
    </p:spTree>
    <p:extLst>
      <p:ext uri="{BB962C8B-B14F-4D97-AF65-F5344CB8AC3E}">
        <p14:creationId xmlns:p14="http://schemas.microsoft.com/office/powerpoint/2010/main" val="306879869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3872045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66593515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48583"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solidFill>
                <a:srgbClr val="FFFFFF"/>
              </a:solidFill>
            </a:endParaRPr>
          </a:p>
        </p:txBody>
      </p:sp>
      <p:sp>
        <p:nvSpPr>
          <p:cNvPr id="1048584"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solidFill>
                <a:srgbClr val="FFFFFF"/>
              </a:solidFill>
            </a:endParaRPr>
          </a:p>
        </p:txBody>
      </p:sp>
      <p:sp>
        <p:nvSpPr>
          <p:cNvPr id="1048585"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1048586"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pPr>
            <a:r>
              <a:rPr lang="en-US" smtClean="0"/>
              <a:t>Click to edit Master subtitle style</a:t>
            </a:r>
            <a:endParaRPr lang="en-US" dirty="0"/>
          </a:p>
        </p:txBody>
      </p:sp>
      <p:sp>
        <p:nvSpPr>
          <p:cNvPr id="1048587" name="Date Placeholder 3"/>
          <p:cNvSpPr>
            <a:spLocks noGrp="1"/>
          </p:cNvSpPr>
          <p:nvPr>
            <p:ph type="dt" sz="half" idx="10"/>
          </p:nvPr>
        </p:nvSpPr>
        <p:spPr/>
        <p:txBody>
          <a:bodyPr/>
          <a:lstStyle/>
          <a:p>
            <a:fld id="{00E152DD-8D58-444F-886E-587EE3300E7F}" type="datetimeFigureOut">
              <a:rPr lang="fa-IR" smtClean="0"/>
              <a:pPr/>
              <a:t>04/23/1439</a:t>
            </a:fld>
            <a:endParaRPr lang="fa-IR"/>
          </a:p>
        </p:txBody>
      </p:sp>
      <p:sp>
        <p:nvSpPr>
          <p:cNvPr id="1048588" name="Footer Placeholder 4"/>
          <p:cNvSpPr>
            <a:spLocks noGrp="1"/>
          </p:cNvSpPr>
          <p:nvPr>
            <p:ph type="ftr" sz="quarter" idx="11"/>
          </p:nvPr>
        </p:nvSpPr>
        <p:spPr/>
        <p:txBody>
          <a:bodyPr/>
          <a:lstStyle/>
          <a:p>
            <a:endParaRPr lang="fa-IR"/>
          </a:p>
        </p:txBody>
      </p:sp>
      <p:sp>
        <p:nvSpPr>
          <p:cNvPr id="1048589" name="Slide Number Placeholder 5"/>
          <p:cNvSpPr>
            <a:spLocks noGrp="1"/>
          </p:cNvSpPr>
          <p:nvPr>
            <p:ph type="sldNum" sz="quarter" idx="12"/>
          </p:nvPr>
        </p:nvSpPr>
        <p:spPr/>
        <p:txBody>
          <a:bodyPr/>
          <a:lstStyle/>
          <a:p>
            <a:fld id="{31F52371-EFC6-484B-AB4A-484A6B677BBD}" type="slidenum">
              <a:rPr lang="fa-IR" smtClean="0"/>
              <a:pPr/>
              <a:t>‹#›</a:t>
            </a:fld>
            <a:endParaRPr lang="fa-IR"/>
          </a:p>
        </p:txBody>
      </p:sp>
    </p:spTree>
    <p:extLst>
      <p:ext uri="{BB962C8B-B14F-4D97-AF65-F5344CB8AC3E}">
        <p14:creationId xmlns:p14="http://schemas.microsoft.com/office/powerpoint/2010/main" val="16979298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592" name="Title 1"/>
          <p:cNvSpPr>
            <a:spLocks noGrp="1"/>
          </p:cNvSpPr>
          <p:nvPr>
            <p:ph type="title"/>
          </p:nvPr>
        </p:nvSpPr>
        <p:spPr/>
        <p:txBody>
          <a:bodyPr/>
          <a:lstStyle/>
          <a:p>
            <a:r>
              <a:rPr lang="en-US" smtClean="0"/>
              <a:t>Click to edit Master title style</a:t>
            </a:r>
            <a:endParaRPr lang="en-US"/>
          </a:p>
        </p:txBody>
      </p:sp>
      <p:sp>
        <p:nvSpPr>
          <p:cNvPr id="104859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48594" name="Date Placeholder 3"/>
          <p:cNvSpPr>
            <a:spLocks noGrp="1"/>
          </p:cNvSpPr>
          <p:nvPr>
            <p:ph type="dt" sz="half" idx="10"/>
          </p:nvPr>
        </p:nvSpPr>
        <p:spPr/>
        <p:txBody>
          <a:bodyPr/>
          <a:lstStyle/>
          <a:p>
            <a:fld id="{00E152DD-8D58-444F-886E-587EE3300E7F}" type="datetimeFigureOut">
              <a:rPr lang="fa-IR" smtClean="0"/>
              <a:pPr/>
              <a:t>04/23/1439</a:t>
            </a:fld>
            <a:endParaRPr lang="fa-IR"/>
          </a:p>
        </p:txBody>
      </p:sp>
      <p:sp>
        <p:nvSpPr>
          <p:cNvPr id="1048595" name="Footer Placeholder 4"/>
          <p:cNvSpPr>
            <a:spLocks noGrp="1"/>
          </p:cNvSpPr>
          <p:nvPr>
            <p:ph type="ftr" sz="quarter" idx="11"/>
          </p:nvPr>
        </p:nvSpPr>
        <p:spPr/>
        <p:txBody>
          <a:bodyPr/>
          <a:lstStyle/>
          <a:p>
            <a:endParaRPr lang="fa-IR"/>
          </a:p>
        </p:txBody>
      </p:sp>
      <p:sp>
        <p:nvSpPr>
          <p:cNvPr id="1048596" name="Slide Number Placeholder 5"/>
          <p:cNvSpPr>
            <a:spLocks noGrp="1"/>
          </p:cNvSpPr>
          <p:nvPr>
            <p:ph type="sldNum" sz="quarter" idx="12"/>
          </p:nvPr>
        </p:nvSpPr>
        <p:spPr/>
        <p:txBody>
          <a:bodyPr/>
          <a:lstStyle/>
          <a:p>
            <a:fld id="{31F52371-EFC6-484B-AB4A-484A6B677BBD}" type="slidenum">
              <a:rPr lang="fa-IR" smtClean="0"/>
              <a:pPr/>
              <a:t>‹#›</a:t>
            </a:fld>
            <a:endParaRPr lang="fa-IR"/>
          </a:p>
        </p:txBody>
      </p:sp>
    </p:spTree>
    <p:extLst>
      <p:ext uri="{BB962C8B-B14F-4D97-AF65-F5344CB8AC3E}">
        <p14:creationId xmlns:p14="http://schemas.microsoft.com/office/powerpoint/2010/main" val="158765495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048656"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solidFill>
                <a:srgbClr val="FFFFFF"/>
              </a:solidFill>
            </a:endParaRPr>
          </a:p>
        </p:txBody>
      </p:sp>
      <p:sp>
        <p:nvSpPr>
          <p:cNvPr id="104865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solidFill>
                <a:srgbClr val="FFFFFF"/>
              </a:solidFill>
            </a:endParaRPr>
          </a:p>
        </p:txBody>
      </p:sp>
      <p:sp>
        <p:nvSpPr>
          <p:cNvPr id="1048658"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pPr>
            <a:r>
              <a:rPr lang="en-US" smtClean="0"/>
              <a:t>Click to edit Master title style</a:t>
            </a:r>
            <a:endParaRPr lang="en-US" dirty="0"/>
          </a:p>
        </p:txBody>
      </p:sp>
      <p:sp>
        <p:nvSpPr>
          <p:cNvPr id="1048659"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pPr>
            <a:r>
              <a:rPr lang="en-US" smtClean="0"/>
              <a:t>Click to edit Master text styles</a:t>
            </a:r>
          </a:p>
        </p:txBody>
      </p:sp>
      <p:sp>
        <p:nvSpPr>
          <p:cNvPr id="1048660" name="Date Placeholder 3"/>
          <p:cNvSpPr>
            <a:spLocks noGrp="1"/>
          </p:cNvSpPr>
          <p:nvPr>
            <p:ph type="dt" sz="half" idx="10"/>
          </p:nvPr>
        </p:nvSpPr>
        <p:spPr/>
        <p:txBody>
          <a:bodyPr/>
          <a:lstStyle/>
          <a:p>
            <a:fld id="{00E152DD-8D58-444F-886E-587EE3300E7F}" type="datetimeFigureOut">
              <a:rPr lang="fa-IR" smtClean="0"/>
              <a:pPr/>
              <a:t>04/23/1439</a:t>
            </a:fld>
            <a:endParaRPr lang="fa-IR"/>
          </a:p>
        </p:txBody>
      </p:sp>
      <p:sp>
        <p:nvSpPr>
          <p:cNvPr id="1048661" name="Footer Placeholder 4"/>
          <p:cNvSpPr>
            <a:spLocks noGrp="1"/>
          </p:cNvSpPr>
          <p:nvPr>
            <p:ph type="ftr" sz="quarter" idx="11"/>
          </p:nvPr>
        </p:nvSpPr>
        <p:spPr/>
        <p:txBody>
          <a:bodyPr/>
          <a:lstStyle/>
          <a:p>
            <a:endParaRPr lang="fa-IR"/>
          </a:p>
        </p:txBody>
      </p:sp>
      <p:sp>
        <p:nvSpPr>
          <p:cNvPr id="1048662" name="Slide Number Placeholder 5"/>
          <p:cNvSpPr>
            <a:spLocks noGrp="1"/>
          </p:cNvSpPr>
          <p:nvPr>
            <p:ph type="sldNum" sz="quarter" idx="12"/>
          </p:nvPr>
        </p:nvSpPr>
        <p:spPr/>
        <p:txBody>
          <a:bodyPr/>
          <a:lstStyle/>
          <a:p>
            <a:fld id="{31F52371-EFC6-484B-AB4A-484A6B677BBD}" type="slidenum">
              <a:rPr lang="fa-IR" smtClean="0"/>
              <a:pPr/>
              <a:t>‹#›</a:t>
            </a:fld>
            <a:endParaRPr lang="fa-IR"/>
          </a:p>
        </p:txBody>
      </p:sp>
    </p:spTree>
    <p:extLst>
      <p:ext uri="{BB962C8B-B14F-4D97-AF65-F5344CB8AC3E}">
        <p14:creationId xmlns:p14="http://schemas.microsoft.com/office/powerpoint/2010/main" val="261993423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622"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48623"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48624" name="Date Placeholder 4"/>
          <p:cNvSpPr>
            <a:spLocks noGrp="1"/>
          </p:cNvSpPr>
          <p:nvPr>
            <p:ph type="dt" sz="half" idx="10"/>
          </p:nvPr>
        </p:nvSpPr>
        <p:spPr/>
        <p:txBody>
          <a:bodyPr/>
          <a:lstStyle/>
          <a:p>
            <a:fld id="{00E152DD-8D58-444F-886E-587EE3300E7F}" type="datetimeFigureOut">
              <a:rPr lang="fa-IR" smtClean="0"/>
              <a:pPr/>
              <a:t>04/23/1439</a:t>
            </a:fld>
            <a:endParaRPr lang="fa-IR"/>
          </a:p>
        </p:txBody>
      </p:sp>
      <p:sp>
        <p:nvSpPr>
          <p:cNvPr id="1048625" name="Footer Placeholder 5"/>
          <p:cNvSpPr>
            <a:spLocks noGrp="1"/>
          </p:cNvSpPr>
          <p:nvPr>
            <p:ph type="ftr" sz="quarter" idx="11"/>
          </p:nvPr>
        </p:nvSpPr>
        <p:spPr/>
        <p:txBody>
          <a:bodyPr/>
          <a:lstStyle/>
          <a:p>
            <a:endParaRPr lang="fa-IR"/>
          </a:p>
        </p:txBody>
      </p:sp>
      <p:sp>
        <p:nvSpPr>
          <p:cNvPr id="1048626" name="Slide Number Placeholder 6"/>
          <p:cNvSpPr>
            <a:spLocks noGrp="1"/>
          </p:cNvSpPr>
          <p:nvPr>
            <p:ph type="sldNum" sz="quarter" idx="12"/>
          </p:nvPr>
        </p:nvSpPr>
        <p:spPr/>
        <p:txBody>
          <a:bodyPr/>
          <a:lstStyle/>
          <a:p>
            <a:fld id="{31F52371-EFC6-484B-AB4A-484A6B677BBD}" type="slidenum">
              <a:rPr lang="fa-IR" smtClean="0"/>
              <a:pPr/>
              <a:t>‹#›</a:t>
            </a:fld>
            <a:endParaRPr lang="fa-IR"/>
          </a:p>
        </p:txBody>
      </p:sp>
      <p:sp>
        <p:nvSpPr>
          <p:cNvPr id="1048627"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0098377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28" name="Title 1"/>
          <p:cNvSpPr>
            <a:spLocks noGrp="1"/>
          </p:cNvSpPr>
          <p:nvPr>
            <p:ph type="title"/>
          </p:nvPr>
        </p:nvSpPr>
        <p:spPr/>
        <p:txBody>
          <a:bodyPr/>
          <a:lstStyle/>
          <a:p>
            <a:r>
              <a:rPr lang="en-US" smtClean="0"/>
              <a:t>Click to edit Master title style</a:t>
            </a:r>
            <a:endParaRPr lang="en-US"/>
          </a:p>
        </p:txBody>
      </p:sp>
      <p:sp>
        <p:nvSpPr>
          <p:cNvPr id="1048629"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1048630"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48631"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1048632"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48633" name="Date Placeholder 6"/>
          <p:cNvSpPr>
            <a:spLocks noGrp="1"/>
          </p:cNvSpPr>
          <p:nvPr>
            <p:ph type="dt" sz="half" idx="10"/>
          </p:nvPr>
        </p:nvSpPr>
        <p:spPr/>
        <p:txBody>
          <a:bodyPr/>
          <a:lstStyle/>
          <a:p>
            <a:fld id="{00E152DD-8D58-444F-886E-587EE3300E7F}" type="datetimeFigureOut">
              <a:rPr lang="fa-IR" smtClean="0"/>
              <a:pPr/>
              <a:t>04/23/1439</a:t>
            </a:fld>
            <a:endParaRPr lang="fa-IR"/>
          </a:p>
        </p:txBody>
      </p:sp>
      <p:sp>
        <p:nvSpPr>
          <p:cNvPr id="1048634" name="Footer Placeholder 7"/>
          <p:cNvSpPr>
            <a:spLocks noGrp="1"/>
          </p:cNvSpPr>
          <p:nvPr>
            <p:ph type="ftr" sz="quarter" idx="11"/>
          </p:nvPr>
        </p:nvSpPr>
        <p:spPr/>
        <p:txBody>
          <a:bodyPr/>
          <a:lstStyle/>
          <a:p>
            <a:endParaRPr lang="fa-IR"/>
          </a:p>
        </p:txBody>
      </p:sp>
      <p:sp>
        <p:nvSpPr>
          <p:cNvPr id="1048635" name="Slide Number Placeholder 8"/>
          <p:cNvSpPr>
            <a:spLocks noGrp="1"/>
          </p:cNvSpPr>
          <p:nvPr>
            <p:ph type="sldNum" sz="quarter" idx="12"/>
          </p:nvPr>
        </p:nvSpPr>
        <p:spPr/>
        <p:txBody>
          <a:bodyPr/>
          <a:lstStyle/>
          <a:p>
            <a:fld id="{31F52371-EFC6-484B-AB4A-484A6B677BBD}" type="slidenum">
              <a:rPr lang="fa-IR" smtClean="0"/>
              <a:pPr/>
              <a:t>‹#›</a:t>
            </a:fld>
            <a:endParaRPr lang="fa-IR"/>
          </a:p>
        </p:txBody>
      </p:sp>
    </p:spTree>
    <p:extLst>
      <p:ext uri="{BB962C8B-B14F-4D97-AF65-F5344CB8AC3E}">
        <p14:creationId xmlns:p14="http://schemas.microsoft.com/office/powerpoint/2010/main" val="94462272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36" name="Title 1"/>
          <p:cNvSpPr>
            <a:spLocks noGrp="1"/>
          </p:cNvSpPr>
          <p:nvPr>
            <p:ph type="title"/>
          </p:nvPr>
        </p:nvSpPr>
        <p:spPr/>
        <p:txBody>
          <a:bodyPr/>
          <a:lstStyle/>
          <a:p>
            <a:r>
              <a:rPr lang="en-US" smtClean="0"/>
              <a:t>Click to edit Master title style</a:t>
            </a:r>
            <a:endParaRPr lang="en-US"/>
          </a:p>
        </p:txBody>
      </p:sp>
      <p:sp>
        <p:nvSpPr>
          <p:cNvPr id="1048637" name="Date Placeholder 2"/>
          <p:cNvSpPr>
            <a:spLocks noGrp="1"/>
          </p:cNvSpPr>
          <p:nvPr>
            <p:ph type="dt" sz="half" idx="10"/>
          </p:nvPr>
        </p:nvSpPr>
        <p:spPr/>
        <p:txBody>
          <a:bodyPr/>
          <a:lstStyle/>
          <a:p>
            <a:fld id="{00E152DD-8D58-444F-886E-587EE3300E7F}" type="datetimeFigureOut">
              <a:rPr lang="fa-IR" smtClean="0"/>
              <a:pPr/>
              <a:t>04/23/1439</a:t>
            </a:fld>
            <a:endParaRPr lang="fa-IR"/>
          </a:p>
        </p:txBody>
      </p:sp>
      <p:sp>
        <p:nvSpPr>
          <p:cNvPr id="1048638" name="Footer Placeholder 3"/>
          <p:cNvSpPr>
            <a:spLocks noGrp="1"/>
          </p:cNvSpPr>
          <p:nvPr>
            <p:ph type="ftr" sz="quarter" idx="11"/>
          </p:nvPr>
        </p:nvSpPr>
        <p:spPr/>
        <p:txBody>
          <a:bodyPr/>
          <a:lstStyle/>
          <a:p>
            <a:endParaRPr lang="fa-IR"/>
          </a:p>
        </p:txBody>
      </p:sp>
      <p:sp>
        <p:nvSpPr>
          <p:cNvPr id="1048639" name="Slide Number Placeholder 4"/>
          <p:cNvSpPr>
            <a:spLocks noGrp="1"/>
          </p:cNvSpPr>
          <p:nvPr>
            <p:ph type="sldNum" sz="quarter" idx="12"/>
          </p:nvPr>
        </p:nvSpPr>
        <p:spPr/>
        <p:txBody>
          <a:bodyPr/>
          <a:lstStyle/>
          <a:p>
            <a:fld id="{31F52371-EFC6-484B-AB4A-484A6B677BBD}" type="slidenum">
              <a:rPr lang="fa-IR" smtClean="0"/>
              <a:pPr/>
              <a:t>‹#›</a:t>
            </a:fld>
            <a:endParaRPr lang="fa-IR"/>
          </a:p>
        </p:txBody>
      </p:sp>
    </p:spTree>
    <p:extLst>
      <p:ext uri="{BB962C8B-B14F-4D97-AF65-F5344CB8AC3E}">
        <p14:creationId xmlns:p14="http://schemas.microsoft.com/office/powerpoint/2010/main" val="42952843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645" name="Date Placeholder 1"/>
          <p:cNvSpPr>
            <a:spLocks noGrp="1"/>
          </p:cNvSpPr>
          <p:nvPr>
            <p:ph type="dt" sz="half" idx="10"/>
          </p:nvPr>
        </p:nvSpPr>
        <p:spPr/>
        <p:txBody>
          <a:bodyPr/>
          <a:lstStyle/>
          <a:p>
            <a:fld id="{00E152DD-8D58-444F-886E-587EE3300E7F}" type="datetimeFigureOut">
              <a:rPr lang="fa-IR" smtClean="0"/>
              <a:pPr/>
              <a:t>04/23/1439</a:t>
            </a:fld>
            <a:endParaRPr lang="fa-IR"/>
          </a:p>
        </p:txBody>
      </p:sp>
      <p:sp>
        <p:nvSpPr>
          <p:cNvPr id="1048646" name="Footer Placeholder 2"/>
          <p:cNvSpPr>
            <a:spLocks noGrp="1"/>
          </p:cNvSpPr>
          <p:nvPr>
            <p:ph type="ftr" sz="quarter" idx="11"/>
          </p:nvPr>
        </p:nvSpPr>
        <p:spPr/>
        <p:txBody>
          <a:bodyPr/>
          <a:lstStyle/>
          <a:p>
            <a:endParaRPr lang="fa-IR"/>
          </a:p>
        </p:txBody>
      </p:sp>
      <p:sp>
        <p:nvSpPr>
          <p:cNvPr id="1048647" name="Slide Number Placeholder 3"/>
          <p:cNvSpPr>
            <a:spLocks noGrp="1"/>
          </p:cNvSpPr>
          <p:nvPr>
            <p:ph type="sldNum" sz="quarter" idx="12"/>
          </p:nvPr>
        </p:nvSpPr>
        <p:spPr/>
        <p:txBody>
          <a:bodyPr/>
          <a:lstStyle/>
          <a:p>
            <a:fld id="{31F52371-EFC6-484B-AB4A-484A6B677BBD}" type="slidenum">
              <a:rPr lang="fa-IR" smtClean="0"/>
              <a:pPr/>
              <a:t>‹#›</a:t>
            </a:fld>
            <a:endParaRPr lang="fa-IR"/>
          </a:p>
        </p:txBody>
      </p:sp>
    </p:spTree>
    <p:extLst>
      <p:ext uri="{BB962C8B-B14F-4D97-AF65-F5344CB8AC3E}">
        <p14:creationId xmlns:p14="http://schemas.microsoft.com/office/powerpoint/2010/main" val="3845321140"/>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48668"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solidFill>
                <a:srgbClr val="FFFFFF"/>
              </a:solidFill>
            </a:endParaRPr>
          </a:p>
        </p:txBody>
      </p:sp>
      <p:sp>
        <p:nvSpPr>
          <p:cNvPr id="1048669"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48670"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pPr>
            <a:r>
              <a:rPr lang="en-US" smtClean="0"/>
              <a:t>Click to edit Master title style</a:t>
            </a:r>
            <a:endParaRPr lang="en-US" dirty="0"/>
          </a:p>
        </p:txBody>
      </p:sp>
      <p:sp>
        <p:nvSpPr>
          <p:cNvPr id="1048671"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48672"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pPr>
            <a:r>
              <a:rPr lang="en-US" smtClean="0"/>
              <a:t>Click to edit Master text styles</a:t>
            </a:r>
          </a:p>
        </p:txBody>
      </p:sp>
      <p:sp>
        <p:nvSpPr>
          <p:cNvPr id="1048673" name="Date Placeholder 4"/>
          <p:cNvSpPr>
            <a:spLocks noGrp="1"/>
          </p:cNvSpPr>
          <p:nvPr>
            <p:ph type="dt" sz="half" idx="10"/>
          </p:nvPr>
        </p:nvSpPr>
        <p:spPr/>
        <p:txBody>
          <a:bodyPr/>
          <a:lstStyle/>
          <a:p>
            <a:fld id="{00E152DD-8D58-444F-886E-587EE3300E7F}" type="datetimeFigureOut">
              <a:rPr lang="fa-IR" smtClean="0"/>
              <a:pPr/>
              <a:t>04/23/1439</a:t>
            </a:fld>
            <a:endParaRPr lang="fa-IR"/>
          </a:p>
        </p:txBody>
      </p:sp>
      <p:sp>
        <p:nvSpPr>
          <p:cNvPr id="1048674" name="Footer Placeholder 5"/>
          <p:cNvSpPr>
            <a:spLocks noGrp="1"/>
          </p:cNvSpPr>
          <p:nvPr>
            <p:ph type="ftr" sz="quarter" idx="11"/>
          </p:nvPr>
        </p:nvSpPr>
        <p:spPr/>
        <p:txBody>
          <a:bodyPr/>
          <a:lstStyle>
            <a:lvl1pPr>
              <a:defRPr>
                <a:solidFill>
                  <a:schemeClr val="tx2"/>
                </a:solidFill>
              </a:defRPr>
            </a:lvl1pPr>
          </a:lstStyle>
          <a:p>
            <a:endParaRPr lang="fa-IR">
              <a:solidFill>
                <a:srgbClr val="434342"/>
              </a:solidFill>
            </a:endParaRPr>
          </a:p>
        </p:txBody>
      </p:sp>
      <p:sp>
        <p:nvSpPr>
          <p:cNvPr id="1048675"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31F52371-EFC6-484B-AB4A-484A6B677BBD}" type="slidenum">
              <a:rPr lang="fa-IR" smtClean="0">
                <a:solidFill>
                  <a:srgbClr val="434342"/>
                </a:solidFill>
              </a:rPr>
              <a:pPr/>
              <a:t>‹#›</a:t>
            </a:fld>
            <a:endParaRPr lang="fa-IR">
              <a:solidFill>
                <a:srgbClr val="434342"/>
              </a:solidFill>
            </a:endParaRPr>
          </a:p>
        </p:txBody>
      </p:sp>
    </p:spTree>
    <p:extLst>
      <p:ext uri="{BB962C8B-B14F-4D97-AF65-F5344CB8AC3E}">
        <p14:creationId xmlns:p14="http://schemas.microsoft.com/office/powerpoint/2010/main" val="428936269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048648"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lstStyle>
          <a:p>
            <a:r>
              <a:rPr lang="en-US" smtClean="0"/>
              <a:t>Click icon to add picture</a:t>
            </a:r>
            <a:endParaRPr lang="en-US" dirty="0"/>
          </a:p>
        </p:txBody>
      </p:sp>
      <p:sp>
        <p:nvSpPr>
          <p:cNvPr id="104864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solidFill>
                <a:srgbClr val="FFFFFF"/>
              </a:solidFill>
            </a:endParaRPr>
          </a:p>
        </p:txBody>
      </p:sp>
      <p:sp>
        <p:nvSpPr>
          <p:cNvPr id="104865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solidFill>
                <a:srgbClr val="FFFFFF"/>
              </a:solidFill>
            </a:endParaRPr>
          </a:p>
        </p:txBody>
      </p:sp>
      <p:sp>
        <p:nvSpPr>
          <p:cNvPr id="1048651"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1048652"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48653" name="Date Placeholder 4"/>
          <p:cNvSpPr>
            <a:spLocks noGrp="1"/>
          </p:cNvSpPr>
          <p:nvPr>
            <p:ph type="dt" sz="half" idx="10"/>
          </p:nvPr>
        </p:nvSpPr>
        <p:spPr/>
        <p:txBody>
          <a:bodyPr/>
          <a:lstStyle/>
          <a:p>
            <a:fld id="{00E152DD-8D58-444F-886E-587EE3300E7F}" type="datetimeFigureOut">
              <a:rPr lang="fa-IR" smtClean="0"/>
              <a:pPr/>
              <a:t>04/23/1439</a:t>
            </a:fld>
            <a:endParaRPr lang="fa-IR"/>
          </a:p>
        </p:txBody>
      </p:sp>
      <p:sp>
        <p:nvSpPr>
          <p:cNvPr id="1048654" name="Footer Placeholder 5"/>
          <p:cNvSpPr>
            <a:spLocks noGrp="1"/>
          </p:cNvSpPr>
          <p:nvPr>
            <p:ph type="ftr" sz="quarter" idx="11"/>
          </p:nvPr>
        </p:nvSpPr>
        <p:spPr/>
        <p:txBody>
          <a:bodyPr/>
          <a:lstStyle/>
          <a:p>
            <a:endParaRPr lang="fa-IR"/>
          </a:p>
        </p:txBody>
      </p:sp>
      <p:sp>
        <p:nvSpPr>
          <p:cNvPr id="1048655" name="Slide Number Placeholder 6"/>
          <p:cNvSpPr>
            <a:spLocks noGrp="1"/>
          </p:cNvSpPr>
          <p:nvPr>
            <p:ph type="sldNum" sz="quarter" idx="12"/>
          </p:nvPr>
        </p:nvSpPr>
        <p:spPr/>
        <p:txBody>
          <a:bodyPr/>
          <a:lstStyle/>
          <a:p>
            <a:fld id="{31F52371-EFC6-484B-AB4A-484A6B677BBD}" type="slidenum">
              <a:rPr lang="fa-IR" smtClean="0"/>
              <a:pPr/>
              <a:t>‹#›</a:t>
            </a:fld>
            <a:endParaRPr lang="fa-IR"/>
          </a:p>
        </p:txBody>
      </p:sp>
    </p:spTree>
    <p:extLst>
      <p:ext uri="{BB962C8B-B14F-4D97-AF65-F5344CB8AC3E}">
        <p14:creationId xmlns:p14="http://schemas.microsoft.com/office/powerpoint/2010/main" val="90719677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63" name="Title 1"/>
          <p:cNvSpPr>
            <a:spLocks noGrp="1"/>
          </p:cNvSpPr>
          <p:nvPr>
            <p:ph type="title"/>
          </p:nvPr>
        </p:nvSpPr>
        <p:spPr/>
        <p:txBody>
          <a:bodyPr/>
          <a:lstStyle/>
          <a:p>
            <a:r>
              <a:rPr lang="en-US" smtClean="0"/>
              <a:t>Click to edit Master title style</a:t>
            </a:r>
            <a:endParaRPr lang="en-US"/>
          </a:p>
        </p:txBody>
      </p:sp>
      <p:sp>
        <p:nvSpPr>
          <p:cNvPr id="1048664"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65" name="Date Placeholder 3"/>
          <p:cNvSpPr>
            <a:spLocks noGrp="1"/>
          </p:cNvSpPr>
          <p:nvPr>
            <p:ph type="dt" sz="half" idx="10"/>
          </p:nvPr>
        </p:nvSpPr>
        <p:spPr/>
        <p:txBody>
          <a:bodyPr/>
          <a:lstStyle/>
          <a:p>
            <a:fld id="{00E152DD-8D58-444F-886E-587EE3300E7F}" type="datetimeFigureOut">
              <a:rPr lang="fa-IR" smtClean="0"/>
              <a:pPr/>
              <a:t>04/23/1439</a:t>
            </a:fld>
            <a:endParaRPr lang="fa-IR"/>
          </a:p>
        </p:txBody>
      </p:sp>
      <p:sp>
        <p:nvSpPr>
          <p:cNvPr id="1048666" name="Footer Placeholder 4"/>
          <p:cNvSpPr>
            <a:spLocks noGrp="1"/>
          </p:cNvSpPr>
          <p:nvPr>
            <p:ph type="ftr" sz="quarter" idx="11"/>
          </p:nvPr>
        </p:nvSpPr>
        <p:spPr/>
        <p:txBody>
          <a:bodyPr/>
          <a:lstStyle/>
          <a:p>
            <a:endParaRPr lang="fa-IR"/>
          </a:p>
        </p:txBody>
      </p:sp>
      <p:sp>
        <p:nvSpPr>
          <p:cNvPr id="1048667" name="Slide Number Placeholder 5"/>
          <p:cNvSpPr>
            <a:spLocks noGrp="1"/>
          </p:cNvSpPr>
          <p:nvPr>
            <p:ph type="sldNum" sz="quarter" idx="12"/>
          </p:nvPr>
        </p:nvSpPr>
        <p:spPr/>
        <p:txBody>
          <a:bodyPr/>
          <a:lstStyle/>
          <a:p>
            <a:fld id="{31F52371-EFC6-484B-AB4A-484A6B677BBD}" type="slidenum">
              <a:rPr lang="fa-IR" smtClean="0"/>
              <a:pPr/>
              <a:t>‹#›</a:t>
            </a:fld>
            <a:endParaRPr lang="fa-IR"/>
          </a:p>
        </p:txBody>
      </p:sp>
    </p:spTree>
    <p:extLst>
      <p:ext uri="{BB962C8B-B14F-4D97-AF65-F5344CB8AC3E}">
        <p14:creationId xmlns:p14="http://schemas.microsoft.com/office/powerpoint/2010/main" val="317872084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40"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1048641"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42" name="Date Placeholder 3"/>
          <p:cNvSpPr>
            <a:spLocks noGrp="1"/>
          </p:cNvSpPr>
          <p:nvPr>
            <p:ph type="dt" sz="half" idx="10"/>
          </p:nvPr>
        </p:nvSpPr>
        <p:spPr/>
        <p:txBody>
          <a:bodyPr/>
          <a:lstStyle/>
          <a:p>
            <a:fld id="{00E152DD-8D58-444F-886E-587EE3300E7F}" type="datetimeFigureOut">
              <a:rPr lang="fa-IR" smtClean="0"/>
              <a:pPr/>
              <a:t>04/23/1439</a:t>
            </a:fld>
            <a:endParaRPr lang="fa-IR"/>
          </a:p>
        </p:txBody>
      </p:sp>
      <p:sp>
        <p:nvSpPr>
          <p:cNvPr id="1048643" name="Footer Placeholder 4"/>
          <p:cNvSpPr>
            <a:spLocks noGrp="1"/>
          </p:cNvSpPr>
          <p:nvPr>
            <p:ph type="ftr" sz="quarter" idx="11"/>
          </p:nvPr>
        </p:nvSpPr>
        <p:spPr/>
        <p:txBody>
          <a:bodyPr/>
          <a:lstStyle/>
          <a:p>
            <a:endParaRPr lang="fa-IR"/>
          </a:p>
        </p:txBody>
      </p:sp>
      <p:sp>
        <p:nvSpPr>
          <p:cNvPr id="1048644" name="Slide Number Placeholder 5"/>
          <p:cNvSpPr>
            <a:spLocks noGrp="1"/>
          </p:cNvSpPr>
          <p:nvPr>
            <p:ph type="sldNum" sz="quarter" idx="12"/>
          </p:nvPr>
        </p:nvSpPr>
        <p:spPr/>
        <p:txBody>
          <a:bodyPr/>
          <a:lstStyle/>
          <a:p>
            <a:fld id="{31F52371-EFC6-484B-AB4A-484A6B677BBD}" type="slidenum">
              <a:rPr lang="fa-IR" smtClean="0"/>
              <a:pPr/>
              <a:t>‹#›</a:t>
            </a:fld>
            <a:endParaRPr lang="fa-IR"/>
          </a:p>
        </p:txBody>
      </p:sp>
    </p:spTree>
    <p:extLst>
      <p:ext uri="{BB962C8B-B14F-4D97-AF65-F5344CB8AC3E}">
        <p14:creationId xmlns:p14="http://schemas.microsoft.com/office/powerpoint/2010/main" val="13047707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ACB2C7A1-3562-44AE-BB85-334DC31F146C}" type="datetimeFigureOut">
              <a:rPr lang="en-US" smtClean="0"/>
              <a:pPr/>
              <a:t>1/10/2018</a:t>
            </a:fld>
            <a:endParaRPr lang="en-US" dirty="0"/>
          </a:p>
        </p:txBody>
      </p:sp>
      <p:sp>
        <p:nvSpPr>
          <p:cNvPr id="5" name="Footer Placeholder 4"/>
          <p:cNvSpPr>
            <a:spLocks noGrp="1"/>
          </p:cNvSpPr>
          <p:nvPr>
            <p:ph type="ftr" sz="quarter" idx="11"/>
          </p:nvPr>
        </p:nvSpPr>
        <p:spPr>
          <a:xfrm>
            <a:off x="457200" y="6480969"/>
            <a:ext cx="4260056" cy="300831"/>
          </a:xfrm>
        </p:spPr>
        <p:txBody>
          <a:bodyPr/>
          <a:lstStyle/>
          <a:p>
            <a:endParaRPr lang="en-US" dirty="0"/>
          </a:p>
        </p:txBody>
      </p:sp>
      <p:sp>
        <p:nvSpPr>
          <p:cNvPr id="6" name="Slide Number Placeholder 5"/>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図形 1"/>
          <p:cNvSpPr>
            <a:spLocks noGrp="1"/>
          </p:cNvSpPr>
          <p:nvPr>
            <p:ph type="ctrTitle"/>
          </p:nvPr>
        </p:nvSpPr>
        <p:spPr>
          <a:xfrm>
            <a:off x="928662" y="1928803"/>
            <a:ext cx="7172348" cy="1470025"/>
          </a:xfrm>
        </p:spPr>
        <p:txBody>
          <a:bodyPr/>
          <a:lstStyle/>
          <a:p>
            <a:r>
              <a:rPr kumimoji="1" lang="en-US" altLang="ja-JP" smtClean="0"/>
              <a:t>Click to edit Master title style</a:t>
            </a:r>
            <a:endParaRPr kumimoji="1" lang="ja-JP" altLang="en-US" dirty="0"/>
          </a:p>
        </p:txBody>
      </p:sp>
      <p:sp>
        <p:nvSpPr>
          <p:cNvPr id="8" name="図形 7"/>
          <p:cNvSpPr>
            <a:spLocks noGrp="1"/>
          </p:cNvSpPr>
          <p:nvPr>
            <p:ph type="subTitle" idx="1"/>
          </p:nvPr>
        </p:nvSpPr>
        <p:spPr>
          <a:xfrm>
            <a:off x="1371600" y="3643314"/>
            <a:ext cx="6400800" cy="1285884"/>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dirty="0"/>
          </a:p>
        </p:txBody>
      </p:sp>
      <p:sp>
        <p:nvSpPr>
          <p:cNvPr id="12" name="図形 11"/>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11" name="図形 10"/>
          <p:cNvSpPr>
            <a:spLocks noGrp="1"/>
          </p:cNvSpPr>
          <p:nvPr>
            <p:ph type="ftr" sz="quarter" idx="11"/>
          </p:nvPr>
        </p:nvSpPr>
        <p:spPr/>
        <p:txBody>
          <a:bodyPr/>
          <a:lstStyle/>
          <a:p>
            <a:endParaRPr lang="en-US" dirty="0"/>
          </a:p>
        </p:txBody>
      </p:sp>
      <p:sp>
        <p:nvSpPr>
          <p:cNvPr id="18" name="図形 17"/>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idx="1"/>
          </p:nvPr>
        </p:nvSpPr>
        <p:spPr/>
        <p:txBody>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図形 3"/>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5" name="図形 4"/>
          <p:cNvSpPr>
            <a:spLocks noGrp="1"/>
          </p:cNvSpPr>
          <p:nvPr>
            <p:ph type="ftr" sz="quarter" idx="11"/>
          </p:nvPr>
        </p:nvSpPr>
        <p:spPr/>
        <p:txBody>
          <a:bodyPr/>
          <a:lstStyle/>
          <a:p>
            <a:endParaRPr lang="en-US" dirty="0"/>
          </a:p>
        </p:txBody>
      </p:sp>
      <p:sp>
        <p:nvSpPr>
          <p:cNvPr id="6" name="図形 5"/>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図形 1"/>
          <p:cNvSpPr>
            <a:spLocks noGrp="1"/>
          </p:cNvSpPr>
          <p:nvPr>
            <p:ph type="title"/>
          </p:nvPr>
        </p:nvSpPr>
        <p:spPr>
          <a:xfrm>
            <a:off x="1000100" y="4714884"/>
            <a:ext cx="7215239" cy="862009"/>
          </a:xfrm>
        </p:spPr>
        <p:txBody>
          <a:bodyPr anchor="t"/>
          <a:lstStyle>
            <a:lvl1pPr algn="l">
              <a:defRPr sz="4000" b="1" cap="all"/>
            </a:lvl1pPr>
          </a:lstStyle>
          <a:p>
            <a:r>
              <a:rPr kumimoji="1" lang="en-US" altLang="ja-JP" smtClean="0"/>
              <a:t>Click to edit Master title style</a:t>
            </a:r>
            <a:endParaRPr kumimoji="1" lang="ja-JP" altLang="en-US" dirty="0"/>
          </a:p>
        </p:txBody>
      </p:sp>
      <p:sp>
        <p:nvSpPr>
          <p:cNvPr id="3" name="図形 2"/>
          <p:cNvSpPr>
            <a:spLocks noGrp="1"/>
          </p:cNvSpPr>
          <p:nvPr>
            <p:ph type="body" idx="1"/>
          </p:nvPr>
        </p:nvSpPr>
        <p:spPr>
          <a:xfrm>
            <a:off x="1000101" y="2857496"/>
            <a:ext cx="7215238" cy="1785950"/>
          </a:xfrm>
        </p:spPr>
        <p:txBody>
          <a:bodyPr anchor="b"/>
          <a:lstStyle>
            <a:lvl1pPr marL="0" indent="0">
              <a:buNone/>
              <a:defRPr sz="2000">
                <a:solidFill>
                  <a:schemeClr val="tx2"/>
                </a:solidFill>
              </a:defRPr>
            </a:lvl1pPr>
            <a:lvl2pPr marL="457200" indent="0">
              <a:buNone/>
              <a:defRPr sz="1800">
                <a:solidFill>
                  <a:schemeClr val="tx2"/>
                </a:solidFill>
              </a:defRPr>
            </a:lvl2pPr>
            <a:lvl3pPr marL="914400" indent="0">
              <a:buNone/>
              <a:defRPr sz="1600">
                <a:solidFill>
                  <a:schemeClr val="tx2"/>
                </a:solidFill>
              </a:defRPr>
            </a:lvl3pPr>
            <a:lvl4pPr marL="1371600" indent="0">
              <a:buNone/>
              <a:defRPr sz="1400">
                <a:solidFill>
                  <a:schemeClr val="tx2"/>
                </a:solidFill>
              </a:defRPr>
            </a:lvl4pPr>
            <a:lvl5pPr marL="1828800" indent="0">
              <a:buNone/>
              <a:defRPr sz="1400">
                <a:solidFill>
                  <a:schemeClr val="tx2"/>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4" name="図形 3"/>
          <p:cNvSpPr>
            <a:spLocks noGrp="1"/>
          </p:cNvSpPr>
          <p:nvPr>
            <p:ph type="dt" sz="half" idx="10"/>
          </p:nvPr>
        </p:nvSpPr>
        <p:spPr/>
        <p:txBody>
          <a:bodyPr/>
          <a:lstStyle>
            <a:lvl1pPr>
              <a:defRPr>
                <a:solidFill>
                  <a:schemeClr val="tx1">
                    <a:tint val="75000"/>
                  </a:schemeClr>
                </a:solidFill>
              </a:defRPr>
            </a:lvl1pPr>
          </a:lstStyle>
          <a:p>
            <a:fld id="{ACB2C7A1-3562-44AE-BB85-334DC31F146C}" type="datetimeFigureOut">
              <a:rPr lang="en-US" smtClean="0"/>
              <a:pPr/>
              <a:t>1/10/2018</a:t>
            </a:fld>
            <a:endParaRPr lang="en-US" dirty="0"/>
          </a:p>
        </p:txBody>
      </p:sp>
      <p:sp>
        <p:nvSpPr>
          <p:cNvPr id="5" name="図形 4"/>
          <p:cNvSpPr>
            <a:spLocks noGrp="1"/>
          </p:cNvSpPr>
          <p:nvPr>
            <p:ph type="ftr" sz="quarter" idx="11"/>
          </p:nvPr>
        </p:nvSpPr>
        <p:spPr/>
        <p:txBody>
          <a:bodyPr/>
          <a:lstStyle/>
          <a:p>
            <a:endParaRPr lang="en-US" dirty="0"/>
          </a:p>
        </p:txBody>
      </p:sp>
      <p:sp>
        <p:nvSpPr>
          <p:cNvPr id="6" name="図形 5"/>
          <p:cNvSpPr>
            <a:spLocks noGrp="1"/>
          </p:cNvSpPr>
          <p:nvPr>
            <p:ph type="sldNum" sz="quarter" idx="12"/>
          </p:nvPr>
        </p:nvSpPr>
        <p:spPr/>
        <p:txBody>
          <a:bodyPr/>
          <a:lstStyle>
            <a:lvl1pPr>
              <a:defRPr>
                <a:solidFill>
                  <a:schemeClr val="tx1">
                    <a:tint val="75000"/>
                  </a:schemeClr>
                </a:solidFill>
              </a:defRPr>
            </a:lvl1pPr>
          </a:lstStyle>
          <a:p>
            <a:fld id="{9F7CEA41-42B2-4923-9D6B-CDCCD7801AEA}" type="slidenum">
              <a:rPr lang="en-US" smtClean="0"/>
              <a:pPr/>
              <a:t>‹#›</a:t>
            </a:fld>
            <a:endParaRPr lang="en-US" dirty="0"/>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図形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図形 4"/>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6" name="図形 5"/>
          <p:cNvSpPr>
            <a:spLocks noGrp="1"/>
          </p:cNvSpPr>
          <p:nvPr>
            <p:ph type="ftr" sz="quarter" idx="11"/>
          </p:nvPr>
        </p:nvSpPr>
        <p:spPr/>
        <p:txBody>
          <a:bodyPr/>
          <a:lstStyle/>
          <a:p>
            <a:endParaRPr lang="en-US" dirty="0"/>
          </a:p>
        </p:txBody>
      </p:sp>
      <p:sp>
        <p:nvSpPr>
          <p:cNvPr id="7" name="図形 6"/>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lvl1pPr>
              <a:defRPr/>
            </a:lvl1pPr>
          </a:lstStyle>
          <a:p>
            <a:r>
              <a:rPr kumimoji="1" lang="en-US" altLang="ja-JP" smtClean="0"/>
              <a:t>Click to edit Master title style</a:t>
            </a:r>
            <a:endParaRPr kumimoji="1" lang="ja-JP" altLang="en-US"/>
          </a:p>
        </p:txBody>
      </p:sp>
      <p:sp>
        <p:nvSpPr>
          <p:cNvPr id="3" name="図形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a:p>
        </p:txBody>
      </p:sp>
      <p:sp>
        <p:nvSpPr>
          <p:cNvPr id="4" name="図形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図形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a:p>
        </p:txBody>
      </p:sp>
      <p:sp>
        <p:nvSpPr>
          <p:cNvPr id="6" name="図形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7" name="図形 6"/>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8" name="図形 7"/>
          <p:cNvSpPr>
            <a:spLocks noGrp="1"/>
          </p:cNvSpPr>
          <p:nvPr>
            <p:ph type="ftr" sz="quarter" idx="11"/>
          </p:nvPr>
        </p:nvSpPr>
        <p:spPr/>
        <p:txBody>
          <a:bodyPr/>
          <a:lstStyle/>
          <a:p>
            <a:endParaRPr lang="en-US" dirty="0"/>
          </a:p>
        </p:txBody>
      </p:sp>
      <p:sp>
        <p:nvSpPr>
          <p:cNvPr id="9" name="図形 8"/>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図形 1"/>
          <p:cNvSpPr>
            <a:spLocks noGrp="1"/>
          </p:cNvSpPr>
          <p:nvPr>
            <p:ph type="title"/>
          </p:nvPr>
        </p:nvSpPr>
        <p:spPr>
          <a:xfrm>
            <a:off x="1671646" y="4572008"/>
            <a:ext cx="6400816" cy="928686"/>
          </a:xfrm>
        </p:spPr>
        <p:txBody>
          <a:bodyPr/>
          <a:lstStyle/>
          <a:p>
            <a:r>
              <a:rPr kumimoji="1" lang="en-US" altLang="ja-JP" smtClean="0"/>
              <a:t>Click to edit Master title style</a:t>
            </a:r>
            <a:endParaRPr kumimoji="1" lang="ja-JP" altLang="en-US" dirty="0"/>
          </a:p>
        </p:txBody>
      </p:sp>
      <p:sp>
        <p:nvSpPr>
          <p:cNvPr id="3" name="図形 2"/>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4" name="図形 3"/>
          <p:cNvSpPr>
            <a:spLocks noGrp="1"/>
          </p:cNvSpPr>
          <p:nvPr>
            <p:ph type="ftr" sz="quarter" idx="11"/>
          </p:nvPr>
        </p:nvSpPr>
        <p:spPr/>
        <p:txBody>
          <a:bodyPr/>
          <a:lstStyle/>
          <a:p>
            <a:endParaRPr lang="en-US" dirty="0"/>
          </a:p>
        </p:txBody>
      </p:sp>
      <p:sp>
        <p:nvSpPr>
          <p:cNvPr id="5" name="図形 4"/>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図形 1"/>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3" name="図形 2"/>
          <p:cNvSpPr>
            <a:spLocks noGrp="1"/>
          </p:cNvSpPr>
          <p:nvPr>
            <p:ph type="ftr" sz="quarter" idx="11"/>
          </p:nvPr>
        </p:nvSpPr>
        <p:spPr/>
        <p:txBody>
          <a:bodyPr/>
          <a:lstStyle/>
          <a:p>
            <a:endParaRPr lang="en-US" dirty="0"/>
          </a:p>
        </p:txBody>
      </p:sp>
      <p:sp>
        <p:nvSpPr>
          <p:cNvPr id="4" name="図形 3"/>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ACB2C7A1-3562-44AE-BB85-334DC31F146C}" type="datetimeFigureOut">
              <a:rPr lang="en-US" smtClean="0"/>
              <a:pPr/>
              <a:t>1/10/2018</a:t>
            </a:fld>
            <a:endParaRPr lang="en-US" dirty="0"/>
          </a:p>
        </p:txBody>
      </p:sp>
      <p:sp>
        <p:nvSpPr>
          <p:cNvPr id="5" name="Footer Placeholder 4"/>
          <p:cNvSpPr>
            <a:spLocks noGrp="1"/>
          </p:cNvSpPr>
          <p:nvPr>
            <p:ph type="ftr" sz="quarter" idx="11"/>
          </p:nvPr>
        </p:nvSpPr>
        <p:spPr>
          <a:xfrm>
            <a:off x="2619376" y="6480969"/>
            <a:ext cx="4260056" cy="300831"/>
          </a:xfrm>
        </p:spPr>
        <p:txBody>
          <a:bodyPr/>
          <a:lstStyle/>
          <a:p>
            <a:endParaRPr lang="en-US" dirty="0"/>
          </a:p>
        </p:txBody>
      </p:sp>
      <p:sp>
        <p:nvSpPr>
          <p:cNvPr id="6" name="Slide Number Placeholder 5"/>
          <p:cNvSpPr>
            <a:spLocks noGrp="1"/>
          </p:cNvSpPr>
          <p:nvPr>
            <p:ph type="sldNum" sz="quarter" idx="12"/>
          </p:nvPr>
        </p:nvSpPr>
        <p:spPr>
          <a:xfrm>
            <a:off x="8451056" y="809624"/>
            <a:ext cx="502920" cy="300831"/>
          </a:xfrm>
        </p:spPr>
        <p:txBody>
          <a:bodyPr/>
          <a:lstStyle/>
          <a:p>
            <a:fld id="{9F7CEA41-42B2-4923-9D6B-CDCCD7801AEA}" type="slidenum">
              <a:rPr lang="en-US" smtClean="0"/>
              <a:pPr/>
              <a:t>‹#›</a:t>
            </a:fld>
            <a:endParaRPr lang="en-US" dirty="0"/>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図形 1"/>
          <p:cNvSpPr>
            <a:spLocks noGrp="1"/>
          </p:cNvSpPr>
          <p:nvPr>
            <p:ph type="title"/>
          </p:nvPr>
        </p:nvSpPr>
        <p:spPr>
          <a:xfrm>
            <a:off x="457200" y="273050"/>
            <a:ext cx="3008313" cy="1162050"/>
          </a:xfrm>
        </p:spPr>
        <p:txBody>
          <a:bodyPr anchor="b"/>
          <a:lstStyle>
            <a:lvl1pPr algn="l">
              <a:defRPr sz="2000" b="1"/>
            </a:lvl1pPr>
          </a:lstStyle>
          <a:p>
            <a:r>
              <a:rPr kumimoji="1" lang="en-US" altLang="ja-JP" smtClean="0"/>
              <a:t>Click to edit Master title style</a:t>
            </a:r>
            <a:endParaRPr kumimoji="1" lang="ja-JP" altLang="en-US"/>
          </a:p>
        </p:txBody>
      </p:sp>
      <p:sp>
        <p:nvSpPr>
          <p:cNvPr id="3" name="図形 2"/>
          <p:cNvSpPr>
            <a:spLocks noGrp="1"/>
          </p:cNvSpPr>
          <p:nvPr>
            <p:ph idx="1"/>
          </p:nvPr>
        </p:nvSpPr>
        <p:spPr>
          <a:xfrm>
            <a:off x="3575050" y="1428737"/>
            <a:ext cx="5111750" cy="4697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a:p>
        </p:txBody>
      </p:sp>
      <p:sp>
        <p:nvSpPr>
          <p:cNvPr id="5" name="図形 4"/>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6" name="図形 5"/>
          <p:cNvSpPr>
            <a:spLocks noGrp="1"/>
          </p:cNvSpPr>
          <p:nvPr>
            <p:ph type="ftr" sz="quarter" idx="11"/>
          </p:nvPr>
        </p:nvSpPr>
        <p:spPr/>
        <p:txBody>
          <a:bodyPr/>
          <a:lstStyle/>
          <a:p>
            <a:endParaRPr lang="en-US" dirty="0"/>
          </a:p>
        </p:txBody>
      </p:sp>
      <p:sp>
        <p:nvSpPr>
          <p:cNvPr id="7" name="図形 6"/>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図形 1"/>
          <p:cNvSpPr>
            <a:spLocks noGrp="1"/>
          </p:cNvSpPr>
          <p:nvPr>
            <p:ph type="title"/>
          </p:nvPr>
        </p:nvSpPr>
        <p:spPr>
          <a:xfrm>
            <a:off x="1792288" y="5014914"/>
            <a:ext cx="5486400" cy="414350"/>
          </a:xfrm>
        </p:spPr>
        <p:txBody>
          <a:bodyPr anchor="b"/>
          <a:lstStyle>
            <a:lvl1pPr algn="ctr">
              <a:defRPr sz="2000" b="1"/>
            </a:lvl1pPr>
          </a:lstStyle>
          <a:p>
            <a:r>
              <a:rPr kumimoji="1" lang="en-US" altLang="ja-JP" smtClean="0"/>
              <a:t>Click to edit Master title style</a:t>
            </a:r>
            <a:endParaRPr kumimoji="1" lang="ja-JP" altLang="en-US" dirty="0"/>
          </a:p>
        </p:txBody>
      </p:sp>
      <p:sp>
        <p:nvSpPr>
          <p:cNvPr id="3" name="正方形/長方形 2"/>
          <p:cNvSpPr>
            <a:spLocks noGrp="1"/>
          </p:cNvSpPr>
          <p:nvPr>
            <p:ph type="pic" idx="1"/>
          </p:nvPr>
        </p:nvSpPr>
        <p:spPr>
          <a:xfrm>
            <a:off x="1792288" y="742960"/>
            <a:ext cx="5486400" cy="4114800"/>
          </a:xfrm>
          <a:prstGeom prst="rect">
            <a:avLst/>
          </a:prstGeom>
          <a:noFill/>
          <a:ln w="50800" cap="sq">
            <a:solidFill>
              <a:schemeClr val="tx1"/>
            </a:solidFill>
            <a:miter lim="800000"/>
          </a:ln>
          <a:effectLst>
            <a:outerShdw blurRad="76200" dist="50800" dir="13500000" algn="tl" rotWithShape="0">
              <a:schemeClr val="bg1">
                <a:alpha val="80000"/>
              </a:scheme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en-US" altLang="ja-JP" smtClean="0"/>
              <a:t>Click icon to add picture</a:t>
            </a:r>
            <a:endParaRPr kumimoji="1" lang="ja-JP" altLang="en-US" dirty="0"/>
          </a:p>
        </p:txBody>
      </p:sp>
      <p:sp>
        <p:nvSpPr>
          <p:cNvPr id="4" name="図形 3"/>
          <p:cNvSpPr>
            <a:spLocks noGrp="1"/>
          </p:cNvSpPr>
          <p:nvPr>
            <p:ph type="body" sz="half" idx="2"/>
          </p:nvPr>
        </p:nvSpPr>
        <p:spPr>
          <a:xfrm>
            <a:off x="1792288" y="5481658"/>
            <a:ext cx="5486400" cy="804862"/>
          </a:xfrm>
        </p:spPr>
        <p:txBody>
          <a:bodyP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5" name="図形 4"/>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6" name="図形 5"/>
          <p:cNvSpPr>
            <a:spLocks noGrp="1"/>
          </p:cNvSpPr>
          <p:nvPr>
            <p:ph type="ftr" sz="quarter" idx="11"/>
          </p:nvPr>
        </p:nvSpPr>
        <p:spPr/>
        <p:txBody>
          <a:bodyPr/>
          <a:lstStyle/>
          <a:p>
            <a:endParaRPr lang="en-US" dirty="0"/>
          </a:p>
        </p:txBody>
      </p:sp>
      <p:sp>
        <p:nvSpPr>
          <p:cNvPr id="7" name="図形 6"/>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図形 1"/>
          <p:cNvSpPr>
            <a:spLocks noGrp="1"/>
          </p:cNvSpPr>
          <p:nvPr>
            <p:ph type="title"/>
          </p:nvPr>
        </p:nvSpPr>
        <p:spPr>
          <a:xfrm>
            <a:off x="671514" y="274638"/>
            <a:ext cx="7829576" cy="1011222"/>
          </a:xfrm>
        </p:spPr>
        <p:txBody>
          <a:bodyPr/>
          <a:lstStyle/>
          <a:p>
            <a:r>
              <a:rPr kumimoji="1" lang="en-US" altLang="ja-JP" smtClean="0"/>
              <a:t>Click to edit Master title style</a:t>
            </a:r>
            <a:endParaRPr kumimoji="1" lang="ja-JP" altLang="en-US" dirty="0"/>
          </a:p>
        </p:txBody>
      </p:sp>
      <p:sp>
        <p:nvSpPr>
          <p:cNvPr id="3" name="図形 2"/>
          <p:cNvSpPr>
            <a:spLocks noGrp="1"/>
          </p:cNvSpPr>
          <p:nvPr>
            <p:ph type="body" orient="vert" idx="1"/>
          </p:nvPr>
        </p:nvSpPr>
        <p:spPr>
          <a:xfrm>
            <a:off x="671514" y="1285860"/>
            <a:ext cx="7829576" cy="4357718"/>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5" name="図形 4"/>
          <p:cNvSpPr>
            <a:spLocks noGrp="1"/>
          </p:cNvSpPr>
          <p:nvPr>
            <p:ph type="ftr" sz="quarter" idx="11"/>
          </p:nvPr>
        </p:nvSpPr>
        <p:spPr/>
        <p:txBody>
          <a:bodyPr/>
          <a:lstStyle/>
          <a:p>
            <a:endParaRPr lang="en-US" dirty="0"/>
          </a:p>
        </p:txBody>
      </p:sp>
      <p:sp>
        <p:nvSpPr>
          <p:cNvPr id="6" name="図形 5"/>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図形 1"/>
          <p:cNvSpPr>
            <a:spLocks noGrp="1"/>
          </p:cNvSpPr>
          <p:nvPr>
            <p:ph type="title" orient="vert"/>
          </p:nvPr>
        </p:nvSpPr>
        <p:spPr>
          <a:xfrm>
            <a:off x="6643702" y="285730"/>
            <a:ext cx="1785950" cy="5565797"/>
          </a:xfrm>
        </p:spPr>
        <p:txBody>
          <a:bodyPr vert="eaVert"/>
          <a:lstStyle>
            <a:lvl1pPr>
              <a:defRPr>
                <a:gradFill flip="none" rotWithShape="1">
                  <a:gsLst>
                    <a:gs pos="0">
                      <a:schemeClr val="tx1">
                        <a:tint val="65000"/>
                      </a:schemeClr>
                    </a:gs>
                    <a:gs pos="49900">
                      <a:schemeClr val="tx1">
                        <a:tint val="95000"/>
                      </a:schemeClr>
                    </a:gs>
                    <a:gs pos="50000">
                      <a:schemeClr val="tx1"/>
                    </a:gs>
                    <a:gs pos="100000">
                      <a:schemeClr val="tx1">
                        <a:tint val="95000"/>
                      </a:schemeClr>
                    </a:gs>
                  </a:gsLst>
                  <a:lin ang="5400000" scaled="1"/>
                  <a:tileRect/>
                </a:gradFill>
              </a:defRPr>
            </a:lvl1pPr>
          </a:lstStyle>
          <a:p>
            <a:r>
              <a:rPr kumimoji="1" lang="en-US" altLang="ja-JP" smtClean="0"/>
              <a:t>Click to edit Master title style</a:t>
            </a:r>
            <a:endParaRPr kumimoji="1" lang="ja-JP" altLang="en-US" dirty="0"/>
          </a:p>
        </p:txBody>
      </p:sp>
      <p:sp>
        <p:nvSpPr>
          <p:cNvPr id="3" name="図形 2"/>
          <p:cNvSpPr>
            <a:spLocks noGrp="1"/>
          </p:cNvSpPr>
          <p:nvPr>
            <p:ph type="body" orient="vert" idx="1"/>
          </p:nvPr>
        </p:nvSpPr>
        <p:spPr>
          <a:xfrm>
            <a:off x="642910" y="274640"/>
            <a:ext cx="5834090" cy="5583253"/>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a:xfrm>
            <a:off x="652450" y="6356350"/>
            <a:ext cx="2133600" cy="365125"/>
          </a:xfrm>
        </p:spPr>
        <p:txBody>
          <a:bodyPr/>
          <a:lstStyle/>
          <a:p>
            <a:fld id="{ACB2C7A1-3562-44AE-BB85-334DC31F146C}" type="datetimeFigureOut">
              <a:rPr lang="en-US" smtClean="0"/>
              <a:pPr/>
              <a:t>1/10/2018</a:t>
            </a:fld>
            <a:endParaRPr lang="en-US" dirty="0"/>
          </a:p>
        </p:txBody>
      </p:sp>
      <p:sp>
        <p:nvSpPr>
          <p:cNvPr id="5" name="図形 4"/>
          <p:cNvSpPr>
            <a:spLocks noGrp="1"/>
          </p:cNvSpPr>
          <p:nvPr>
            <p:ph type="ftr" sz="quarter" idx="11"/>
          </p:nvPr>
        </p:nvSpPr>
        <p:spPr/>
        <p:txBody>
          <a:bodyPr/>
          <a:lstStyle/>
          <a:p>
            <a:endParaRPr lang="en-US" dirty="0"/>
          </a:p>
        </p:txBody>
      </p:sp>
      <p:sp>
        <p:nvSpPr>
          <p:cNvPr id="6" name="図形 5"/>
          <p:cNvSpPr>
            <a:spLocks noGrp="1"/>
          </p:cNvSpPr>
          <p:nvPr>
            <p:ph type="sldNum" sz="quarter" idx="12"/>
          </p:nvPr>
        </p:nvSpPr>
        <p:spPr>
          <a:xfrm>
            <a:off x="6286512" y="6356350"/>
            <a:ext cx="2133600" cy="365125"/>
          </a:xfrm>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9"/>
          <p:cNvSpPr>
            <a:spLocks noGrp="1"/>
          </p:cNvSpPr>
          <p:nvPr>
            <p:ph type="dt" sz="half" idx="10"/>
          </p:nvPr>
        </p:nvSpPr>
        <p:spPr/>
        <p:txBody>
          <a:bodyPr/>
          <a:lstStyle>
            <a:lvl1pPr>
              <a:defRPr/>
            </a:lvl1pPr>
          </a:lstStyle>
          <a:p>
            <a:pPr>
              <a:defRPr/>
            </a:pPr>
            <a:fld id="{8278E4AA-BEA5-4880-B0DC-87A9116CBF5A}" type="datetimeFigureOut">
              <a:rPr lang="en-US">
                <a:solidFill>
                  <a:srgbClr val="04617B">
                    <a:shade val="90000"/>
                  </a:srgbClr>
                </a:solidFill>
              </a:rPr>
              <a:pPr>
                <a:defRPr/>
              </a:pPr>
              <a:t>1/10/2018</a:t>
            </a:fld>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1D2D6C41-28BC-45C0-8D02-5AC8B8A9BD68}"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1187380030"/>
      </p:ext>
    </p:extLst>
  </p:cSld>
  <p:clrMapOvr>
    <a:masterClrMapping/>
  </p:clrMapOvr>
  <p:transition spd="slow">
    <p:fade thruBlk="1"/>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B3FBAE41-46B5-47F0-96E0-B76C09ECCA07}" type="datetimeFigureOut">
              <a:rPr lang="en-US">
                <a:solidFill>
                  <a:srgbClr val="04617B">
                    <a:shade val="90000"/>
                  </a:srgbClr>
                </a:solidFill>
              </a:rPr>
              <a:pPr>
                <a:defRPr/>
              </a:pPr>
              <a:t>1/10/2018</a:t>
            </a:fld>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F298D986-56CD-4D76-B3BB-0CE487F041DF}"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3898936411"/>
      </p:ext>
    </p:extLst>
  </p:cSld>
  <p:clrMapOvr>
    <a:masterClrMapping/>
  </p:clrMapOvr>
  <p:transition spd="slow">
    <p:fade thruBlk="1"/>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9"/>
          <p:cNvSpPr>
            <a:spLocks noGrp="1"/>
          </p:cNvSpPr>
          <p:nvPr>
            <p:ph type="dt" sz="half" idx="10"/>
          </p:nvPr>
        </p:nvSpPr>
        <p:spPr/>
        <p:txBody>
          <a:bodyPr/>
          <a:lstStyle>
            <a:lvl1pPr>
              <a:defRPr/>
            </a:lvl1pPr>
          </a:lstStyle>
          <a:p>
            <a:pPr>
              <a:defRPr/>
            </a:pPr>
            <a:fld id="{9E5409DC-B5D9-4DA9-A467-32C6850C313A}" type="datetimeFigureOut">
              <a:rPr lang="en-US">
                <a:solidFill>
                  <a:srgbClr val="04617B">
                    <a:shade val="90000"/>
                  </a:srgbClr>
                </a:solidFill>
              </a:rPr>
              <a:pPr>
                <a:defRPr/>
              </a:pPr>
              <a:t>1/10/2018</a:t>
            </a:fld>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965602BA-5D2E-4BCB-A4C7-31208D72FDAB}"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1932764580"/>
      </p:ext>
    </p:extLst>
  </p:cSld>
  <p:clrMapOvr>
    <a:masterClrMapping/>
  </p:clrMapOvr>
  <p:transition spd="slow">
    <p:fade thruBlk="1"/>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EF2A8894-0902-46ED-81B4-7EA16654B970}" type="datetimeFigureOut">
              <a:rPr lang="en-US">
                <a:solidFill>
                  <a:srgbClr val="04617B">
                    <a:shade val="90000"/>
                  </a:srgbClr>
                </a:solidFill>
              </a:rPr>
              <a:pPr>
                <a:defRPr/>
              </a:pPr>
              <a:t>1/10/2018</a:t>
            </a:fld>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a:defRPr/>
            </a:pPr>
            <a:fld id="{00D04112-C305-4633-B490-D4ADF744280C}"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3397332240"/>
      </p:ext>
    </p:extLst>
  </p:cSld>
  <p:clrMapOvr>
    <a:masterClrMapping/>
  </p:clrMapOvr>
  <p:transition spd="slow">
    <p:fade thruBlk="1"/>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F46C0248-9A9A-4E5A-9956-EF1D0F184118}" type="datetimeFigureOut">
              <a:rPr lang="en-US">
                <a:solidFill>
                  <a:srgbClr val="04617B">
                    <a:shade val="90000"/>
                  </a:srgbClr>
                </a:solidFill>
              </a:rPr>
              <a:pPr>
                <a:defRPr/>
              </a:pPr>
              <a:t>1/10/2018</a:t>
            </a:fld>
            <a:endParaRPr lang="en-US">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pPr>
              <a:defRPr/>
            </a:pPr>
            <a:fld id="{4E18E2FC-84A0-4811-8690-7503DABCF2F3}"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1989757803"/>
      </p:ext>
    </p:extLst>
  </p:cSld>
  <p:clrMapOvr>
    <a:masterClrMapping/>
  </p:clrMapOvr>
  <p:transition spd="slow">
    <p:fade thruBlk="1"/>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C2191136-F4D9-4C47-8DA9-E348202F649E}" type="datetimeFigureOut">
              <a:rPr lang="en-US">
                <a:solidFill>
                  <a:srgbClr val="04617B">
                    <a:shade val="90000"/>
                  </a:srgbClr>
                </a:solidFill>
              </a:rPr>
              <a:pPr>
                <a:defRPr/>
              </a:pPr>
              <a:t>1/10/2018</a:t>
            </a:fld>
            <a:endParaRPr lang="en-US">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pPr>
              <a:defRPr/>
            </a:pPr>
            <a:fld id="{B31B489E-2A2E-4431-A42D-16CC97DC96A7}"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1769553825"/>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ACB2C7A1-3562-44AE-BB85-334DC31F146C}" type="datetimeFigureOut">
              <a:rPr lang="en-US" smtClean="0"/>
              <a:pPr/>
              <a:t>1/10/2018</a:t>
            </a:fld>
            <a:endParaRPr lang="en-US" dirty="0"/>
          </a:p>
        </p:txBody>
      </p:sp>
      <p:sp>
        <p:nvSpPr>
          <p:cNvPr id="6" name="Footer Placeholder 5"/>
          <p:cNvSpPr>
            <a:spLocks noGrp="1"/>
          </p:cNvSpPr>
          <p:nvPr>
            <p:ph type="ftr" sz="quarter" idx="11"/>
          </p:nvPr>
        </p:nvSpPr>
        <p:spPr>
          <a:xfrm>
            <a:off x="457200" y="6480969"/>
            <a:ext cx="4260056" cy="301752"/>
          </a:xfrm>
        </p:spPr>
        <p:txBody>
          <a:bodyPr/>
          <a:lstStyle/>
          <a:p>
            <a:endParaRPr lang="en-US" dirty="0"/>
          </a:p>
        </p:txBody>
      </p:sp>
      <p:sp>
        <p:nvSpPr>
          <p:cNvPr id="7" name="Slide Number Placeholder 6"/>
          <p:cNvSpPr>
            <a:spLocks noGrp="1"/>
          </p:cNvSpPr>
          <p:nvPr>
            <p:ph type="sldNum" sz="quarter" idx="12"/>
          </p:nvPr>
        </p:nvSpPr>
        <p:spPr>
          <a:xfrm>
            <a:off x="7589520" y="6480969"/>
            <a:ext cx="502920" cy="301752"/>
          </a:xfrm>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84C2D3F4-9240-49E1-8A51-0F9EAE01430D}" type="datetimeFigureOut">
              <a:rPr lang="en-US">
                <a:solidFill>
                  <a:srgbClr val="04617B">
                    <a:shade val="90000"/>
                  </a:srgbClr>
                </a:solidFill>
              </a:rPr>
              <a:pPr>
                <a:defRPr/>
              </a:pPr>
              <a:t>1/10/2018</a:t>
            </a:fld>
            <a:endParaRPr lang="en-US">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pPr>
              <a:defRPr/>
            </a:pPr>
            <a:fld id="{91867749-1E68-492F-B7AF-800ACD10766A}"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3155288501"/>
      </p:ext>
    </p:extLst>
  </p:cSld>
  <p:clrMapOvr>
    <a:masterClrMapping/>
  </p:clrMapOvr>
  <p:transition spd="slow">
    <p:fade thruBlk="1"/>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43458A95-829E-4EF4-980A-3A943F0F2858}" type="datetimeFigureOut">
              <a:rPr lang="en-US">
                <a:solidFill>
                  <a:srgbClr val="04617B">
                    <a:shade val="90000"/>
                  </a:srgbClr>
                </a:solidFill>
              </a:rPr>
              <a:pPr>
                <a:defRPr/>
              </a:pPr>
              <a:t>1/10/2018</a:t>
            </a:fld>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a:defRPr/>
            </a:pPr>
            <a:fld id="{94F49342-897A-4D50-B895-DC0B19965A40}"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2477201415"/>
      </p:ext>
    </p:extLst>
  </p:cSld>
  <p:clrMapOvr>
    <a:masterClrMapping/>
  </p:clrMapOvr>
  <p:transition spd="slow">
    <p:fade thruBlk="1"/>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cs typeface="Arial" pitchFamily="34" charset="0"/>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cs typeface="Arial" pitchFamily="34" charset="0"/>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02FD57C6-1A40-476A-987F-6F11216524DA}" type="datetimeFigureOut">
              <a:rPr lang="en-US">
                <a:solidFill>
                  <a:srgbClr val="04617B">
                    <a:shade val="90000"/>
                  </a:srgbClr>
                </a:solidFill>
              </a:rPr>
              <a:pPr>
                <a:defRPr/>
              </a:pPr>
              <a:t>1/10/2018</a:t>
            </a:fld>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840F092A-5737-4775-95B7-06BCDDBA8B16}"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2074655794"/>
      </p:ext>
    </p:extLst>
  </p:cSld>
  <p:clrMapOvr>
    <a:masterClrMapping/>
  </p:clrMapOvr>
  <p:transition spd="slow">
    <p:fade thruBlk="1"/>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E64EB065-64BC-40F4-80B7-3C095CE59C3E}" type="datetimeFigureOut">
              <a:rPr lang="en-US">
                <a:solidFill>
                  <a:srgbClr val="04617B">
                    <a:shade val="90000"/>
                  </a:srgbClr>
                </a:solidFill>
              </a:rPr>
              <a:pPr>
                <a:defRPr/>
              </a:pPr>
              <a:t>1/10/2018</a:t>
            </a:fld>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D3233EDC-9A2C-4030-B7F9-04712F7D86CE}"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4020653471"/>
      </p:ext>
    </p:extLst>
  </p:cSld>
  <p:clrMapOvr>
    <a:masterClrMapping/>
  </p:clrMapOvr>
  <p:transition spd="slow">
    <p:fade thruBlk="1"/>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51EE60AF-9F79-43FF-9F7F-823E83AC4E78}" type="datetimeFigureOut">
              <a:rPr lang="en-US">
                <a:solidFill>
                  <a:srgbClr val="04617B">
                    <a:shade val="90000"/>
                  </a:srgbClr>
                </a:solidFill>
              </a:rPr>
              <a:pPr>
                <a:defRPr/>
              </a:pPr>
              <a:t>1/10/2018</a:t>
            </a:fld>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B9F4790A-5220-4583-A6B9-DD4D714AA7DF}"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3336324563"/>
      </p:ext>
    </p:extLst>
  </p:cSld>
  <p:clrMapOvr>
    <a:masterClrMapping/>
  </p:clrMapOvr>
  <p:transition spd="slow">
    <p:fade thruBlk="1"/>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0" y="4019550"/>
            <a:ext cx="8839200" cy="552450"/>
          </a:xfrm>
        </p:spPr>
        <p:txBody>
          <a:bodyPr/>
          <a:lstStyle>
            <a:lvl1pPr>
              <a:defRPr sz="4400"/>
            </a:lvl1pPr>
          </a:lstStyle>
          <a:p>
            <a:r>
              <a:rPr lang="en-US" smtClean="0"/>
              <a:t>Click to edit Master title style</a:t>
            </a:r>
            <a:endParaRPr lang="en-US"/>
          </a:p>
        </p:txBody>
      </p:sp>
      <p:sp>
        <p:nvSpPr>
          <p:cNvPr id="11267" name="Rectangle 3"/>
          <p:cNvSpPr>
            <a:spLocks noGrp="1" noChangeArrowheads="1"/>
          </p:cNvSpPr>
          <p:nvPr>
            <p:ph type="subTitle" idx="1"/>
          </p:nvPr>
        </p:nvSpPr>
        <p:spPr>
          <a:xfrm>
            <a:off x="0" y="4495800"/>
            <a:ext cx="8839200" cy="381000"/>
          </a:xfrm>
        </p:spPr>
        <p:txBody>
          <a:bodyPr/>
          <a:lstStyle>
            <a:lvl1pPr marL="0" indent="0" algn="r">
              <a:defRPr sz="2000"/>
            </a:lvl1pPr>
          </a:lstStyle>
          <a:p>
            <a:r>
              <a:rPr lang="en-US" smtClean="0"/>
              <a:t>Click to edit Master subtitle style</a:t>
            </a:r>
            <a:endParaRPr lang="en-US"/>
          </a:p>
        </p:txBody>
      </p:sp>
      <p:sp>
        <p:nvSpPr>
          <p:cNvPr id="11268" name="Rectangle 4"/>
          <p:cNvSpPr>
            <a:spLocks noGrp="1" noChangeArrowheads="1"/>
          </p:cNvSpPr>
          <p:nvPr>
            <p:ph type="dt" sz="half" idx="2"/>
          </p:nvPr>
        </p:nvSpPr>
        <p:spPr>
          <a:xfrm>
            <a:off x="0" y="6689725"/>
            <a:ext cx="2133600" cy="168275"/>
          </a:xfrm>
        </p:spPr>
        <p:txBody>
          <a:bodyPr/>
          <a:lstStyle>
            <a:lvl1pPr>
              <a:defRPr b="0">
                <a:latin typeface="Arial Black" pitchFamily="34" charset="0"/>
              </a:defRPr>
            </a:lvl1pPr>
          </a:lstStyle>
          <a:p>
            <a:pPr algn="ctr"/>
            <a:fld id="{23A271A1-F6D6-438B-A432-4747EE7ECD40}" type="datetimeFigureOut">
              <a:rPr lang="en-US" smtClean="0">
                <a:solidFill>
                  <a:srgbClr val="FFFFFF"/>
                </a:solidFill>
              </a:rPr>
              <a:pPr algn="ctr"/>
              <a:t>1/10/2018</a:t>
            </a:fld>
            <a:endParaRPr lang="en-US" sz="2000" dirty="0">
              <a:solidFill>
                <a:srgbClr val="FFFFFF"/>
              </a:solidFill>
            </a:endParaRPr>
          </a:p>
        </p:txBody>
      </p:sp>
      <p:sp>
        <p:nvSpPr>
          <p:cNvPr id="11269" name="Rectangle 5"/>
          <p:cNvSpPr>
            <a:spLocks noGrp="1" noChangeArrowheads="1"/>
          </p:cNvSpPr>
          <p:nvPr>
            <p:ph type="ftr" sz="quarter" idx="3"/>
          </p:nvPr>
        </p:nvSpPr>
        <p:spPr/>
        <p:txBody>
          <a:bodyPr/>
          <a:lstStyle>
            <a:lvl1pPr>
              <a:defRPr b="0">
                <a:latin typeface="Arial Black" pitchFamily="34" charset="0"/>
              </a:defRPr>
            </a:lvl1pPr>
          </a:lstStyle>
          <a:p>
            <a:pPr algn="r"/>
            <a:endParaRPr lang="en-US" dirty="0">
              <a:solidFill>
                <a:srgbClr val="000000"/>
              </a:solidFill>
            </a:endParaRPr>
          </a:p>
        </p:txBody>
      </p:sp>
      <p:sp>
        <p:nvSpPr>
          <p:cNvPr id="11270" name="Rectangle 6"/>
          <p:cNvSpPr>
            <a:spLocks noGrp="1" noChangeArrowheads="1"/>
          </p:cNvSpPr>
          <p:nvPr>
            <p:ph type="sldNum" sz="quarter" idx="4"/>
          </p:nvPr>
        </p:nvSpPr>
        <p:spPr>
          <a:xfrm>
            <a:off x="7010400" y="6689725"/>
            <a:ext cx="2133600" cy="168275"/>
          </a:xfrm>
        </p:spPr>
        <p:txBody>
          <a:bodyPr/>
          <a:lstStyle>
            <a:lvl1pPr>
              <a:defRPr b="0">
                <a:latin typeface="Arial Black" pitchFamily="34" charset="0"/>
              </a:defRPr>
            </a:lvl1pPr>
          </a:lstStyle>
          <a:p>
            <a:fld id="{F0C94032-CD4C-4C25-B0C2-CEC720522D92}" type="slidenum">
              <a:rPr lang="en-US" smtClean="0">
                <a:solidFill>
                  <a:srgbClr val="FFFFFF"/>
                </a:solidFill>
              </a:rPr>
              <a:pPr/>
              <a:t>‹#›</a:t>
            </a:fld>
            <a:endParaRPr lang="en-US" dirty="0">
              <a:solidFill>
                <a:srgbClr val="000000"/>
              </a:solidFill>
            </a:endParaRPr>
          </a:p>
        </p:txBody>
      </p:sp>
    </p:spTree>
    <p:extLst>
      <p:ext uri="{BB962C8B-B14F-4D97-AF65-F5344CB8AC3E}">
        <p14:creationId xmlns:p14="http://schemas.microsoft.com/office/powerpoint/2010/main" val="1062554094"/>
      </p:ext>
    </p:extLst>
  </p:cSld>
  <p:clrMapOvr>
    <a:masterClrMapping/>
  </p:clrMapOvr>
  <p:transition spd="med">
    <p:fade thruBlk="1"/>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dirty="0">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552358028"/>
      </p:ext>
    </p:extLst>
  </p:cSld>
  <p:clrMapOvr>
    <a:masterClrMapping/>
  </p:clrMapOvr>
  <p:transition spd="med">
    <p:fade thruBlk="1"/>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pPr algn="ctr"/>
            <a:fld id="{F0C94032-CD4C-4C25-B0C2-CEC720522D92}" type="slidenum">
              <a:rPr lang="en-US" smtClean="0">
                <a:solidFill>
                  <a:srgbClr val="FFFFFF"/>
                </a:solidFill>
              </a:rPr>
              <a:pPr algn="ctr"/>
              <a:t>‹#›</a:t>
            </a:fld>
            <a:endParaRPr lang="en-US" sz="2400" dirty="0">
              <a:solidFill>
                <a:srgbClr val="FFFFFF"/>
              </a:solidFill>
            </a:endParaRPr>
          </a:p>
        </p:txBody>
      </p:sp>
    </p:spTree>
    <p:extLst>
      <p:ext uri="{BB962C8B-B14F-4D97-AF65-F5344CB8AC3E}">
        <p14:creationId xmlns:p14="http://schemas.microsoft.com/office/powerpoint/2010/main" val="2021845431"/>
      </p:ext>
    </p:extLst>
  </p:cSld>
  <p:clrMapOvr>
    <a:masterClrMapping/>
  </p:clrMapOvr>
  <p:transition spd="med">
    <p:fade thruBlk="1"/>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295400"/>
            <a:ext cx="43815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295400"/>
            <a:ext cx="43815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pPr algn="ctr"/>
            <a:fld id="{F0C94032-CD4C-4C25-B0C2-CEC720522D92}" type="slidenum">
              <a:rPr lang="en-US" smtClean="0">
                <a:solidFill>
                  <a:srgbClr val="FFFFFF"/>
                </a:solidFill>
              </a:rPr>
              <a:pPr algn="ctr"/>
              <a:t>‹#›</a:t>
            </a:fld>
            <a:endParaRPr lang="en-US">
              <a:solidFill>
                <a:srgbClr val="FFFFFF"/>
              </a:solidFill>
            </a:endParaRPr>
          </a:p>
        </p:txBody>
      </p:sp>
    </p:spTree>
    <p:extLst>
      <p:ext uri="{BB962C8B-B14F-4D97-AF65-F5344CB8AC3E}">
        <p14:creationId xmlns:p14="http://schemas.microsoft.com/office/powerpoint/2010/main" val="3864711127"/>
      </p:ext>
    </p:extLst>
  </p:cSld>
  <p:clrMapOvr>
    <a:masterClrMapping/>
  </p:clrMapOvr>
  <p:transition spd="med">
    <p:fade thruBlk="1"/>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pPr algn="ctr"/>
            <a:fld id="{F0C94032-CD4C-4C25-B0C2-CEC720522D92}" type="slidenum">
              <a:rPr lang="en-US" smtClean="0">
                <a:solidFill>
                  <a:srgbClr val="FFFFFF"/>
                </a:solidFill>
              </a:rPr>
              <a:pPr algn="ctr"/>
              <a:t>‹#›</a:t>
            </a:fld>
            <a:endParaRPr lang="en-US">
              <a:solidFill>
                <a:srgbClr val="FFFFFF"/>
              </a:solidFill>
            </a:endParaRPr>
          </a:p>
        </p:txBody>
      </p:sp>
    </p:spTree>
    <p:extLst>
      <p:ext uri="{BB962C8B-B14F-4D97-AF65-F5344CB8AC3E}">
        <p14:creationId xmlns:p14="http://schemas.microsoft.com/office/powerpoint/2010/main" val="2031127610"/>
      </p:ext>
    </p:extLst>
  </p:cSld>
  <p:clrMapOvr>
    <a:masterClrMapping/>
  </p:clrMapOvr>
  <p:transition spd="med">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ACB2C7A1-3562-44AE-BB85-334DC31F146C}" type="datetimeFigureOut">
              <a:rPr lang="en-US" smtClean="0"/>
              <a:pPr/>
              <a:t>1/10/2018</a:t>
            </a:fld>
            <a:endParaRPr lang="en-US" dirty="0"/>
          </a:p>
        </p:txBody>
      </p:sp>
      <p:sp>
        <p:nvSpPr>
          <p:cNvPr id="8" name="Footer Placeholder 7"/>
          <p:cNvSpPr>
            <a:spLocks noGrp="1"/>
          </p:cNvSpPr>
          <p:nvPr>
            <p:ph type="ftr" sz="quarter" idx="11"/>
          </p:nvPr>
        </p:nvSpPr>
        <p:spPr>
          <a:xfrm>
            <a:off x="457200" y="6480969"/>
            <a:ext cx="4261104" cy="301752"/>
          </a:xfrm>
        </p:spPr>
        <p:txBody>
          <a:bodyPr/>
          <a:lstStyle/>
          <a:p>
            <a:endParaRPr lang="en-US" dirty="0"/>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9F7CEA41-42B2-4923-9D6B-CDCCD7801AEA}" type="slidenum">
              <a:rPr lang="en-US" smtClean="0"/>
              <a:pPr/>
              <a:t>‹#›</a:t>
            </a:fld>
            <a:endParaRPr lang="en-US" dirty="0"/>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963546831"/>
      </p:ext>
    </p:extLst>
  </p:cSld>
  <p:clrMapOvr>
    <a:masterClrMapping/>
  </p:clrMapOvr>
  <p:transition spd="med">
    <p:fade thruBlk="1"/>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dirty="0">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dirty="0">
              <a:solidFill>
                <a:srgbClr val="000000"/>
              </a:solidFill>
            </a:endParaRPr>
          </a:p>
        </p:txBody>
      </p:sp>
    </p:spTree>
    <p:extLst>
      <p:ext uri="{BB962C8B-B14F-4D97-AF65-F5344CB8AC3E}">
        <p14:creationId xmlns:p14="http://schemas.microsoft.com/office/powerpoint/2010/main" val="2144231541"/>
      </p:ext>
    </p:extLst>
  </p:cSld>
  <p:clrMapOvr>
    <a:masterClrMapping/>
  </p:clrMapOvr>
  <p:transition spd="med">
    <p:fade thruBlk="1"/>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772838180"/>
      </p:ext>
    </p:extLst>
  </p:cSld>
  <p:clrMapOvr>
    <a:masterClrMapping/>
  </p:clrMapOvr>
  <p:transition spd="med">
    <p:fade thruBlk="1"/>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pPr algn="ctr"/>
            <a:fld id="{F0C94032-CD4C-4C25-B0C2-CEC720522D92}" type="slidenum">
              <a:rPr lang="en-US" smtClean="0">
                <a:solidFill>
                  <a:srgbClr val="FFFFFF"/>
                </a:solidFill>
              </a:rPr>
              <a:pPr algn="ctr"/>
              <a:t>‹#›</a:t>
            </a:fld>
            <a:endParaRPr lang="en-US" sz="2800" dirty="0">
              <a:solidFill>
                <a:srgbClr val="FFFFFF"/>
              </a:solidFill>
            </a:endParaRPr>
          </a:p>
        </p:txBody>
      </p:sp>
    </p:spTree>
    <p:extLst>
      <p:ext uri="{BB962C8B-B14F-4D97-AF65-F5344CB8AC3E}">
        <p14:creationId xmlns:p14="http://schemas.microsoft.com/office/powerpoint/2010/main" val="1654766188"/>
      </p:ext>
    </p:extLst>
  </p:cSld>
  <p:clrMapOvr>
    <a:masterClrMapping/>
  </p:clrMapOvr>
  <p:transition spd="med">
    <p:fade thruBlk="1"/>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673507399"/>
      </p:ext>
    </p:extLst>
  </p:cSld>
  <p:clrMapOvr>
    <a:masterClrMapping/>
  </p:clrMapOvr>
  <p:transition spd="med">
    <p:fade thruBlk="1"/>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67056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dirty="0">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750165483"/>
      </p:ext>
    </p:extLst>
  </p:cSld>
  <p:clrMapOvr>
    <a:masterClrMapping/>
  </p:clrMapOvr>
  <p:transition spd="med">
    <p:fade thruBlk="1"/>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28600" y="1295400"/>
            <a:ext cx="438150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295400"/>
            <a:ext cx="438150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0" y="6661150"/>
            <a:ext cx="2133600" cy="196850"/>
          </a:xfrm>
        </p:spPr>
        <p:txBody>
          <a:bodyPr/>
          <a:lstStyle>
            <a:lvl1pPr>
              <a:defRPr/>
            </a:lvl1pPr>
          </a:lstStyle>
          <a:p>
            <a:fld id="{23A271A1-F6D6-438B-A432-4747EE7ECD40}" type="datetimeFigureOut">
              <a:rPr lang="en-US" smtClean="0">
                <a:solidFill>
                  <a:srgbClr val="FFFFFF"/>
                </a:solidFill>
              </a:rPr>
              <a:pPr/>
              <a:t>1/10/2018</a:t>
            </a:fld>
            <a:endParaRPr lang="en-US" sz="1400" dirty="0">
              <a:solidFill>
                <a:srgbClr val="000000"/>
              </a:solidFill>
            </a:endParaRPr>
          </a:p>
        </p:txBody>
      </p:sp>
      <p:sp>
        <p:nvSpPr>
          <p:cNvPr id="6" name="Footer Placeholder 5"/>
          <p:cNvSpPr>
            <a:spLocks noGrp="1"/>
          </p:cNvSpPr>
          <p:nvPr>
            <p:ph type="ftr" sz="quarter" idx="11"/>
          </p:nvPr>
        </p:nvSpPr>
        <p:spPr>
          <a:xfrm>
            <a:off x="3124200" y="6689725"/>
            <a:ext cx="2895600" cy="168275"/>
          </a:xfrm>
        </p:spPr>
        <p:txBody>
          <a:bodyPr/>
          <a:lstStyle>
            <a:lvl1pPr>
              <a:defRPr/>
            </a:lvl1pPr>
          </a:lstStyle>
          <a:p>
            <a:pPr algn="r"/>
            <a:endParaRPr lang="en-US" sz="1400" dirty="0">
              <a:solidFill>
                <a:srgbClr val="000000"/>
              </a:solidFill>
            </a:endParaRPr>
          </a:p>
        </p:txBody>
      </p:sp>
      <p:sp>
        <p:nvSpPr>
          <p:cNvPr id="7" name="Slide Number Placeholder 6"/>
          <p:cNvSpPr>
            <a:spLocks noGrp="1"/>
          </p:cNvSpPr>
          <p:nvPr>
            <p:ph type="sldNum" sz="quarter" idx="12"/>
          </p:nvPr>
        </p:nvSpPr>
        <p:spPr>
          <a:xfrm>
            <a:off x="7010400" y="6689725"/>
            <a:ext cx="2133600" cy="136525"/>
          </a:xfrm>
        </p:spPr>
        <p:txBody>
          <a:bodyPr/>
          <a:lstStyle>
            <a:lvl1pPr>
              <a:defRPr/>
            </a:lvl1pPr>
          </a:lstStyle>
          <a:p>
            <a:pPr algn="ctr"/>
            <a:fld id="{F0C94032-CD4C-4C25-B0C2-CEC720522D92}" type="slidenum">
              <a:rPr lang="en-US" smtClean="0">
                <a:solidFill>
                  <a:srgbClr val="FFFFFF"/>
                </a:solidFill>
              </a:rPr>
              <a:pPr algn="ctr"/>
              <a:t>‹#›</a:t>
            </a:fld>
            <a:endParaRPr lang="en-US" sz="1400" dirty="0">
              <a:solidFill>
                <a:srgbClr val="FFFFFF"/>
              </a:solidFill>
            </a:endParaRPr>
          </a:p>
        </p:txBody>
      </p:sp>
    </p:spTree>
    <p:extLst>
      <p:ext uri="{BB962C8B-B14F-4D97-AF65-F5344CB8AC3E}">
        <p14:creationId xmlns:p14="http://schemas.microsoft.com/office/powerpoint/2010/main" val="3234816722"/>
      </p:ext>
    </p:extLst>
  </p:cSld>
  <p:clrMapOvr>
    <a:masterClrMapping/>
  </p:clrMapOvr>
  <p:transition spd="med">
    <p:fade thruBlk="1"/>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0" y="4019550"/>
            <a:ext cx="8839200" cy="552450"/>
          </a:xfrm>
        </p:spPr>
        <p:txBody>
          <a:bodyPr/>
          <a:lstStyle>
            <a:lvl1pPr>
              <a:defRPr sz="4400"/>
            </a:lvl1pPr>
          </a:lstStyle>
          <a:p>
            <a:r>
              <a:rPr lang="en-US" smtClean="0"/>
              <a:t>Click to edit Master title style</a:t>
            </a:r>
            <a:endParaRPr lang="en-US"/>
          </a:p>
        </p:txBody>
      </p:sp>
      <p:sp>
        <p:nvSpPr>
          <p:cNvPr id="11267" name="Rectangle 3"/>
          <p:cNvSpPr>
            <a:spLocks noGrp="1" noChangeArrowheads="1"/>
          </p:cNvSpPr>
          <p:nvPr>
            <p:ph type="subTitle" idx="1"/>
          </p:nvPr>
        </p:nvSpPr>
        <p:spPr>
          <a:xfrm>
            <a:off x="0" y="4495800"/>
            <a:ext cx="8839200" cy="381000"/>
          </a:xfrm>
        </p:spPr>
        <p:txBody>
          <a:bodyPr/>
          <a:lstStyle>
            <a:lvl1pPr marL="0" indent="0" algn="r">
              <a:defRPr sz="2000"/>
            </a:lvl1pPr>
          </a:lstStyle>
          <a:p>
            <a:r>
              <a:rPr lang="en-US" smtClean="0"/>
              <a:t>Click to edit Master subtitle style</a:t>
            </a:r>
            <a:endParaRPr lang="en-US"/>
          </a:p>
        </p:txBody>
      </p:sp>
      <p:sp>
        <p:nvSpPr>
          <p:cNvPr id="11268" name="Rectangle 4"/>
          <p:cNvSpPr>
            <a:spLocks noGrp="1" noChangeArrowheads="1"/>
          </p:cNvSpPr>
          <p:nvPr>
            <p:ph type="dt" sz="half" idx="2"/>
          </p:nvPr>
        </p:nvSpPr>
        <p:spPr>
          <a:xfrm>
            <a:off x="0" y="6689725"/>
            <a:ext cx="2133600" cy="168275"/>
          </a:xfrm>
        </p:spPr>
        <p:txBody>
          <a:bodyPr/>
          <a:lstStyle>
            <a:lvl1pPr>
              <a:defRPr b="0">
                <a:latin typeface="Arial Black" pitchFamily="34" charset="0"/>
              </a:defRPr>
            </a:lvl1pPr>
          </a:lstStyle>
          <a:p>
            <a:pPr algn="ctr"/>
            <a:fld id="{23A271A1-F6D6-438B-A432-4747EE7ECD40}" type="datetimeFigureOut">
              <a:rPr lang="en-US" smtClean="0">
                <a:solidFill>
                  <a:srgbClr val="FFFFFF"/>
                </a:solidFill>
              </a:rPr>
              <a:pPr algn="ctr"/>
              <a:t>1/10/2018</a:t>
            </a:fld>
            <a:endParaRPr lang="en-US" sz="2000" dirty="0">
              <a:solidFill>
                <a:srgbClr val="FFFFFF"/>
              </a:solidFill>
            </a:endParaRPr>
          </a:p>
        </p:txBody>
      </p:sp>
      <p:sp>
        <p:nvSpPr>
          <p:cNvPr id="11269" name="Rectangle 5"/>
          <p:cNvSpPr>
            <a:spLocks noGrp="1" noChangeArrowheads="1"/>
          </p:cNvSpPr>
          <p:nvPr>
            <p:ph type="ftr" sz="quarter" idx="3"/>
          </p:nvPr>
        </p:nvSpPr>
        <p:spPr/>
        <p:txBody>
          <a:bodyPr/>
          <a:lstStyle>
            <a:lvl1pPr>
              <a:defRPr b="0">
                <a:latin typeface="Arial Black" pitchFamily="34" charset="0"/>
              </a:defRPr>
            </a:lvl1pPr>
          </a:lstStyle>
          <a:p>
            <a:pPr algn="r"/>
            <a:endParaRPr lang="en-US" dirty="0">
              <a:solidFill>
                <a:srgbClr val="000000"/>
              </a:solidFill>
            </a:endParaRPr>
          </a:p>
        </p:txBody>
      </p:sp>
      <p:sp>
        <p:nvSpPr>
          <p:cNvPr id="11270" name="Rectangle 6"/>
          <p:cNvSpPr>
            <a:spLocks noGrp="1" noChangeArrowheads="1"/>
          </p:cNvSpPr>
          <p:nvPr>
            <p:ph type="sldNum" sz="quarter" idx="4"/>
          </p:nvPr>
        </p:nvSpPr>
        <p:spPr>
          <a:xfrm>
            <a:off x="7010400" y="6689725"/>
            <a:ext cx="2133600" cy="168275"/>
          </a:xfrm>
        </p:spPr>
        <p:txBody>
          <a:bodyPr/>
          <a:lstStyle>
            <a:lvl1pPr>
              <a:defRPr b="0">
                <a:latin typeface="Arial Black" pitchFamily="34" charset="0"/>
              </a:defRPr>
            </a:lvl1pPr>
          </a:lstStyle>
          <a:p>
            <a:fld id="{F0C94032-CD4C-4C25-B0C2-CEC720522D92}" type="slidenum">
              <a:rPr lang="en-US" smtClean="0">
                <a:solidFill>
                  <a:srgbClr val="FFFFFF"/>
                </a:solidFill>
              </a:rPr>
              <a:pPr/>
              <a:t>‹#›</a:t>
            </a:fld>
            <a:endParaRPr lang="en-US" dirty="0">
              <a:solidFill>
                <a:srgbClr val="000000"/>
              </a:solidFill>
            </a:endParaRPr>
          </a:p>
        </p:txBody>
      </p:sp>
    </p:spTree>
    <p:extLst>
      <p:ext uri="{BB962C8B-B14F-4D97-AF65-F5344CB8AC3E}">
        <p14:creationId xmlns:p14="http://schemas.microsoft.com/office/powerpoint/2010/main" val="223504766"/>
      </p:ext>
    </p:extLst>
  </p:cSld>
  <p:clrMapOvr>
    <a:masterClrMapping/>
  </p:clrMapOvr>
  <p:transition spd="med">
    <p:fade thruBlk="1"/>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dirty="0">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139966499"/>
      </p:ext>
    </p:extLst>
  </p:cSld>
  <p:clrMapOvr>
    <a:masterClrMapping/>
  </p:clrMapOvr>
  <p:transition spd="med">
    <p:fade thruBlk="1"/>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pPr algn="ctr"/>
            <a:fld id="{F0C94032-CD4C-4C25-B0C2-CEC720522D92}" type="slidenum">
              <a:rPr lang="en-US" smtClean="0">
                <a:solidFill>
                  <a:srgbClr val="FFFFFF"/>
                </a:solidFill>
              </a:rPr>
              <a:pPr algn="ctr"/>
              <a:t>‹#›</a:t>
            </a:fld>
            <a:endParaRPr lang="en-US" sz="2400" dirty="0">
              <a:solidFill>
                <a:srgbClr val="FFFFFF"/>
              </a:solidFill>
            </a:endParaRPr>
          </a:p>
        </p:txBody>
      </p:sp>
    </p:spTree>
    <p:extLst>
      <p:ext uri="{BB962C8B-B14F-4D97-AF65-F5344CB8AC3E}">
        <p14:creationId xmlns:p14="http://schemas.microsoft.com/office/powerpoint/2010/main" val="3712777742"/>
      </p:ext>
    </p:extLst>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CB2C7A1-3562-44AE-BB85-334DC31F146C}" type="datetimeFigureOut">
              <a:rPr lang="en-US" smtClean="0"/>
              <a:pPr/>
              <a:t>1/10/2018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295400"/>
            <a:ext cx="43815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295400"/>
            <a:ext cx="43815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pPr algn="ctr"/>
            <a:fld id="{F0C94032-CD4C-4C25-B0C2-CEC720522D92}" type="slidenum">
              <a:rPr lang="en-US" smtClean="0">
                <a:solidFill>
                  <a:srgbClr val="FFFFFF"/>
                </a:solidFill>
              </a:rPr>
              <a:pPr algn="ctr"/>
              <a:t>‹#›</a:t>
            </a:fld>
            <a:endParaRPr lang="en-US">
              <a:solidFill>
                <a:srgbClr val="FFFFFF"/>
              </a:solidFill>
            </a:endParaRPr>
          </a:p>
        </p:txBody>
      </p:sp>
    </p:spTree>
    <p:extLst>
      <p:ext uri="{BB962C8B-B14F-4D97-AF65-F5344CB8AC3E}">
        <p14:creationId xmlns:p14="http://schemas.microsoft.com/office/powerpoint/2010/main" val="1587929538"/>
      </p:ext>
    </p:extLst>
  </p:cSld>
  <p:clrMapOvr>
    <a:masterClrMapping/>
  </p:clrMapOvr>
  <p:transition spd="med">
    <p:fade thruBlk="1"/>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pPr algn="ctr"/>
            <a:fld id="{F0C94032-CD4C-4C25-B0C2-CEC720522D92}" type="slidenum">
              <a:rPr lang="en-US" smtClean="0">
                <a:solidFill>
                  <a:srgbClr val="FFFFFF"/>
                </a:solidFill>
              </a:rPr>
              <a:pPr algn="ctr"/>
              <a:t>‹#›</a:t>
            </a:fld>
            <a:endParaRPr lang="en-US">
              <a:solidFill>
                <a:srgbClr val="FFFFFF"/>
              </a:solidFill>
            </a:endParaRPr>
          </a:p>
        </p:txBody>
      </p:sp>
    </p:spTree>
    <p:extLst>
      <p:ext uri="{BB962C8B-B14F-4D97-AF65-F5344CB8AC3E}">
        <p14:creationId xmlns:p14="http://schemas.microsoft.com/office/powerpoint/2010/main" val="3262515372"/>
      </p:ext>
    </p:extLst>
  </p:cSld>
  <p:clrMapOvr>
    <a:masterClrMapping/>
  </p:clrMapOvr>
  <p:transition spd="med">
    <p:fade thruBlk="1"/>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932064798"/>
      </p:ext>
    </p:extLst>
  </p:cSld>
  <p:clrMapOvr>
    <a:masterClrMapping/>
  </p:clrMapOvr>
  <p:transition spd="med">
    <p:fade thruBlk="1"/>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dirty="0">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dirty="0">
              <a:solidFill>
                <a:srgbClr val="000000"/>
              </a:solidFill>
            </a:endParaRPr>
          </a:p>
        </p:txBody>
      </p:sp>
    </p:spTree>
    <p:extLst>
      <p:ext uri="{BB962C8B-B14F-4D97-AF65-F5344CB8AC3E}">
        <p14:creationId xmlns:p14="http://schemas.microsoft.com/office/powerpoint/2010/main" val="1952793994"/>
      </p:ext>
    </p:extLst>
  </p:cSld>
  <p:clrMapOvr>
    <a:masterClrMapping/>
  </p:clrMapOvr>
  <p:transition spd="med">
    <p:fade thruBlk="1"/>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855732621"/>
      </p:ext>
    </p:extLst>
  </p:cSld>
  <p:clrMapOvr>
    <a:masterClrMapping/>
  </p:clrMapOvr>
  <p:transition spd="med">
    <p:fade thruBlk="1"/>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pPr algn="ctr"/>
            <a:fld id="{F0C94032-CD4C-4C25-B0C2-CEC720522D92}" type="slidenum">
              <a:rPr lang="en-US" smtClean="0">
                <a:solidFill>
                  <a:srgbClr val="FFFFFF"/>
                </a:solidFill>
              </a:rPr>
              <a:pPr algn="ctr"/>
              <a:t>‹#›</a:t>
            </a:fld>
            <a:endParaRPr lang="en-US" sz="2800" dirty="0">
              <a:solidFill>
                <a:srgbClr val="FFFFFF"/>
              </a:solidFill>
            </a:endParaRPr>
          </a:p>
        </p:txBody>
      </p:sp>
    </p:spTree>
    <p:extLst>
      <p:ext uri="{BB962C8B-B14F-4D97-AF65-F5344CB8AC3E}">
        <p14:creationId xmlns:p14="http://schemas.microsoft.com/office/powerpoint/2010/main" val="1748707840"/>
      </p:ext>
    </p:extLst>
  </p:cSld>
  <p:clrMapOvr>
    <a:masterClrMapping/>
  </p:clrMapOvr>
  <p:transition spd="med">
    <p:fade thruBlk="1"/>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137522952"/>
      </p:ext>
    </p:extLst>
  </p:cSld>
  <p:clrMapOvr>
    <a:masterClrMapping/>
  </p:clrMapOvr>
  <p:transition spd="med">
    <p:fade thruBlk="1"/>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67056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dirty="0">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356565341"/>
      </p:ext>
    </p:extLst>
  </p:cSld>
  <p:clrMapOvr>
    <a:masterClrMapping/>
  </p:clrMapOvr>
  <p:transition spd="med">
    <p:fade thruBlk="1"/>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28600" y="1295400"/>
            <a:ext cx="438150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295400"/>
            <a:ext cx="438150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0" y="6661150"/>
            <a:ext cx="2133600" cy="196850"/>
          </a:xfrm>
        </p:spPr>
        <p:txBody>
          <a:bodyPr/>
          <a:lstStyle>
            <a:lvl1pPr>
              <a:defRPr/>
            </a:lvl1pPr>
          </a:lstStyle>
          <a:p>
            <a:fld id="{23A271A1-F6D6-438B-A432-4747EE7ECD40}" type="datetimeFigureOut">
              <a:rPr lang="en-US" smtClean="0">
                <a:solidFill>
                  <a:srgbClr val="FFFFFF"/>
                </a:solidFill>
              </a:rPr>
              <a:pPr/>
              <a:t>1/10/2018</a:t>
            </a:fld>
            <a:endParaRPr lang="en-US" sz="1400" dirty="0">
              <a:solidFill>
                <a:srgbClr val="000000"/>
              </a:solidFill>
            </a:endParaRPr>
          </a:p>
        </p:txBody>
      </p:sp>
      <p:sp>
        <p:nvSpPr>
          <p:cNvPr id="6" name="Footer Placeholder 5"/>
          <p:cNvSpPr>
            <a:spLocks noGrp="1"/>
          </p:cNvSpPr>
          <p:nvPr>
            <p:ph type="ftr" sz="quarter" idx="11"/>
          </p:nvPr>
        </p:nvSpPr>
        <p:spPr>
          <a:xfrm>
            <a:off x="3124200" y="6689725"/>
            <a:ext cx="2895600" cy="168275"/>
          </a:xfrm>
        </p:spPr>
        <p:txBody>
          <a:bodyPr/>
          <a:lstStyle>
            <a:lvl1pPr>
              <a:defRPr/>
            </a:lvl1pPr>
          </a:lstStyle>
          <a:p>
            <a:pPr algn="r"/>
            <a:endParaRPr lang="en-US" sz="1400" dirty="0">
              <a:solidFill>
                <a:srgbClr val="000000"/>
              </a:solidFill>
            </a:endParaRPr>
          </a:p>
        </p:txBody>
      </p:sp>
      <p:sp>
        <p:nvSpPr>
          <p:cNvPr id="7" name="Slide Number Placeholder 6"/>
          <p:cNvSpPr>
            <a:spLocks noGrp="1"/>
          </p:cNvSpPr>
          <p:nvPr>
            <p:ph type="sldNum" sz="quarter" idx="12"/>
          </p:nvPr>
        </p:nvSpPr>
        <p:spPr>
          <a:xfrm>
            <a:off x="7010400" y="6689725"/>
            <a:ext cx="2133600" cy="136525"/>
          </a:xfrm>
        </p:spPr>
        <p:txBody>
          <a:bodyPr/>
          <a:lstStyle>
            <a:lvl1pPr>
              <a:defRPr/>
            </a:lvl1pPr>
          </a:lstStyle>
          <a:p>
            <a:pPr algn="ctr"/>
            <a:fld id="{F0C94032-CD4C-4C25-B0C2-CEC720522D92}" type="slidenum">
              <a:rPr lang="en-US" smtClean="0">
                <a:solidFill>
                  <a:srgbClr val="FFFFFF"/>
                </a:solidFill>
              </a:rPr>
              <a:pPr algn="ctr"/>
              <a:t>‹#›</a:t>
            </a:fld>
            <a:endParaRPr lang="en-US" sz="1400" dirty="0">
              <a:solidFill>
                <a:srgbClr val="FFFFFF"/>
              </a:solidFill>
            </a:endParaRPr>
          </a:p>
        </p:txBody>
      </p:sp>
    </p:spTree>
    <p:extLst>
      <p:ext uri="{BB962C8B-B14F-4D97-AF65-F5344CB8AC3E}">
        <p14:creationId xmlns:p14="http://schemas.microsoft.com/office/powerpoint/2010/main" val="4032464194"/>
      </p:ext>
    </p:extLst>
  </p:cSld>
  <p:clrMapOvr>
    <a:masterClrMapping/>
  </p:clrMapOvr>
  <p:transition spd="med">
    <p:fade thruBlk="1"/>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0" y="4019550"/>
            <a:ext cx="8839200" cy="552450"/>
          </a:xfrm>
        </p:spPr>
        <p:txBody>
          <a:bodyPr/>
          <a:lstStyle>
            <a:lvl1pPr>
              <a:defRPr sz="4400"/>
            </a:lvl1pPr>
          </a:lstStyle>
          <a:p>
            <a:r>
              <a:rPr lang="en-US" smtClean="0"/>
              <a:t>Click to edit Master title style</a:t>
            </a:r>
            <a:endParaRPr lang="en-US"/>
          </a:p>
        </p:txBody>
      </p:sp>
      <p:sp>
        <p:nvSpPr>
          <p:cNvPr id="11267" name="Rectangle 3"/>
          <p:cNvSpPr>
            <a:spLocks noGrp="1" noChangeArrowheads="1"/>
          </p:cNvSpPr>
          <p:nvPr>
            <p:ph type="subTitle" idx="1"/>
          </p:nvPr>
        </p:nvSpPr>
        <p:spPr>
          <a:xfrm>
            <a:off x="0" y="4495800"/>
            <a:ext cx="8839200" cy="381000"/>
          </a:xfrm>
        </p:spPr>
        <p:txBody>
          <a:bodyPr/>
          <a:lstStyle>
            <a:lvl1pPr marL="0" indent="0" algn="r">
              <a:defRPr sz="2000"/>
            </a:lvl1pPr>
          </a:lstStyle>
          <a:p>
            <a:r>
              <a:rPr lang="en-US" smtClean="0"/>
              <a:t>Click to edit Master subtitle style</a:t>
            </a:r>
            <a:endParaRPr lang="en-US"/>
          </a:p>
        </p:txBody>
      </p:sp>
      <p:sp>
        <p:nvSpPr>
          <p:cNvPr id="11268" name="Rectangle 4"/>
          <p:cNvSpPr>
            <a:spLocks noGrp="1" noChangeArrowheads="1"/>
          </p:cNvSpPr>
          <p:nvPr>
            <p:ph type="dt" sz="half" idx="2"/>
          </p:nvPr>
        </p:nvSpPr>
        <p:spPr>
          <a:xfrm>
            <a:off x="0" y="6689725"/>
            <a:ext cx="2133600" cy="168275"/>
          </a:xfrm>
        </p:spPr>
        <p:txBody>
          <a:bodyPr/>
          <a:lstStyle>
            <a:lvl1pPr>
              <a:defRPr b="0">
                <a:latin typeface="Arial Black" pitchFamily="34" charset="0"/>
              </a:defRPr>
            </a:lvl1pPr>
          </a:lstStyle>
          <a:p>
            <a:pPr algn="ctr"/>
            <a:fld id="{23A271A1-F6D6-438B-A432-4747EE7ECD40}" type="datetimeFigureOut">
              <a:rPr lang="en-US" smtClean="0">
                <a:solidFill>
                  <a:srgbClr val="FFFFFF"/>
                </a:solidFill>
              </a:rPr>
              <a:pPr algn="ctr"/>
              <a:t>1/10/2018</a:t>
            </a:fld>
            <a:endParaRPr lang="en-US" sz="2000" dirty="0">
              <a:solidFill>
                <a:srgbClr val="FFFFFF"/>
              </a:solidFill>
            </a:endParaRPr>
          </a:p>
        </p:txBody>
      </p:sp>
      <p:sp>
        <p:nvSpPr>
          <p:cNvPr id="11269" name="Rectangle 5"/>
          <p:cNvSpPr>
            <a:spLocks noGrp="1" noChangeArrowheads="1"/>
          </p:cNvSpPr>
          <p:nvPr>
            <p:ph type="ftr" sz="quarter" idx="3"/>
          </p:nvPr>
        </p:nvSpPr>
        <p:spPr/>
        <p:txBody>
          <a:bodyPr/>
          <a:lstStyle>
            <a:lvl1pPr>
              <a:defRPr b="0">
                <a:latin typeface="Arial Black" pitchFamily="34" charset="0"/>
              </a:defRPr>
            </a:lvl1pPr>
          </a:lstStyle>
          <a:p>
            <a:pPr algn="r"/>
            <a:endParaRPr lang="en-US" dirty="0">
              <a:solidFill>
                <a:srgbClr val="000000"/>
              </a:solidFill>
            </a:endParaRPr>
          </a:p>
        </p:txBody>
      </p:sp>
      <p:sp>
        <p:nvSpPr>
          <p:cNvPr id="11270" name="Rectangle 6"/>
          <p:cNvSpPr>
            <a:spLocks noGrp="1" noChangeArrowheads="1"/>
          </p:cNvSpPr>
          <p:nvPr>
            <p:ph type="sldNum" sz="quarter" idx="4"/>
          </p:nvPr>
        </p:nvSpPr>
        <p:spPr>
          <a:xfrm>
            <a:off x="7010400" y="6689725"/>
            <a:ext cx="2133600" cy="168275"/>
          </a:xfrm>
        </p:spPr>
        <p:txBody>
          <a:bodyPr/>
          <a:lstStyle>
            <a:lvl1pPr>
              <a:defRPr b="0">
                <a:latin typeface="Arial Black" pitchFamily="34" charset="0"/>
              </a:defRPr>
            </a:lvl1pPr>
          </a:lstStyle>
          <a:p>
            <a:fld id="{F0C94032-CD4C-4C25-B0C2-CEC720522D92}" type="slidenum">
              <a:rPr lang="en-US" smtClean="0">
                <a:solidFill>
                  <a:srgbClr val="FFFFFF"/>
                </a:solidFill>
              </a:rPr>
              <a:pPr/>
              <a:t>‹#›</a:t>
            </a:fld>
            <a:endParaRPr lang="en-US" dirty="0">
              <a:solidFill>
                <a:srgbClr val="000000"/>
              </a:solidFill>
            </a:endParaRPr>
          </a:p>
        </p:txBody>
      </p:sp>
    </p:spTree>
    <p:extLst>
      <p:ext uri="{BB962C8B-B14F-4D97-AF65-F5344CB8AC3E}">
        <p14:creationId xmlns:p14="http://schemas.microsoft.com/office/powerpoint/2010/main" val="3477613846"/>
      </p:ext>
    </p:extLst>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ACB2C7A1-3562-44AE-BB85-334DC31F146C}" type="datetimeFigureOut">
              <a:rPr lang="en-US" smtClean="0"/>
              <a:pPr/>
              <a:t>1/10/2018</a:t>
            </a:fld>
            <a:endParaRPr lang="en-US" dirty="0"/>
          </a:p>
        </p:txBody>
      </p:sp>
      <p:sp>
        <p:nvSpPr>
          <p:cNvPr id="3" name="Footer Placeholder 2"/>
          <p:cNvSpPr>
            <a:spLocks noGrp="1"/>
          </p:cNvSpPr>
          <p:nvPr>
            <p:ph type="ftr" sz="quarter" idx="11"/>
          </p:nvPr>
        </p:nvSpPr>
        <p:spPr>
          <a:xfrm>
            <a:off x="457200" y="6481890"/>
            <a:ext cx="4260056" cy="300831"/>
          </a:xfrm>
        </p:spPr>
        <p:txBody>
          <a:bodyPr/>
          <a:lstStyle/>
          <a:p>
            <a:endParaRPr lang="en-US" dirty="0"/>
          </a:p>
        </p:txBody>
      </p:sp>
      <p:sp>
        <p:nvSpPr>
          <p:cNvPr id="4" name="Slide Number Placeholder 3"/>
          <p:cNvSpPr>
            <a:spLocks noGrp="1"/>
          </p:cNvSpPr>
          <p:nvPr>
            <p:ph type="sldNum" sz="quarter" idx="12"/>
          </p:nvPr>
        </p:nvSpPr>
        <p:spPr>
          <a:xfrm>
            <a:off x="7589520" y="6480969"/>
            <a:ext cx="502920" cy="301752"/>
          </a:xfrm>
        </p:spPr>
        <p:txBody>
          <a:bodyPr/>
          <a:lstStyle/>
          <a:p>
            <a:fld id="{9F7CEA41-42B2-4923-9D6B-CDCCD7801AEA}" type="slidenum">
              <a:rPr lang="en-US" smtClean="0"/>
              <a:pPr/>
              <a:t>‹#›</a:t>
            </a:fld>
            <a:endParaRPr lang="en-US" dirty="0"/>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dirty="0">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634616762"/>
      </p:ext>
    </p:extLst>
  </p:cSld>
  <p:clrMapOvr>
    <a:masterClrMapping/>
  </p:clrMapOvr>
  <p:transition spd="med">
    <p:fade thruBlk="1"/>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pPr algn="ctr"/>
            <a:fld id="{F0C94032-CD4C-4C25-B0C2-CEC720522D92}" type="slidenum">
              <a:rPr lang="en-US" smtClean="0">
                <a:solidFill>
                  <a:srgbClr val="FFFFFF"/>
                </a:solidFill>
              </a:rPr>
              <a:pPr algn="ctr"/>
              <a:t>‹#›</a:t>
            </a:fld>
            <a:endParaRPr lang="en-US" sz="2400" dirty="0">
              <a:solidFill>
                <a:srgbClr val="FFFFFF"/>
              </a:solidFill>
            </a:endParaRPr>
          </a:p>
        </p:txBody>
      </p:sp>
    </p:spTree>
    <p:extLst>
      <p:ext uri="{BB962C8B-B14F-4D97-AF65-F5344CB8AC3E}">
        <p14:creationId xmlns:p14="http://schemas.microsoft.com/office/powerpoint/2010/main" val="3858624721"/>
      </p:ext>
    </p:extLst>
  </p:cSld>
  <p:clrMapOvr>
    <a:masterClrMapping/>
  </p:clrMapOvr>
  <p:transition spd="med">
    <p:fade thruBlk="1"/>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295400"/>
            <a:ext cx="43815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295400"/>
            <a:ext cx="43815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pPr algn="ctr"/>
            <a:fld id="{F0C94032-CD4C-4C25-B0C2-CEC720522D92}" type="slidenum">
              <a:rPr lang="en-US" smtClean="0">
                <a:solidFill>
                  <a:srgbClr val="FFFFFF"/>
                </a:solidFill>
              </a:rPr>
              <a:pPr algn="ctr"/>
              <a:t>‹#›</a:t>
            </a:fld>
            <a:endParaRPr lang="en-US">
              <a:solidFill>
                <a:srgbClr val="FFFFFF"/>
              </a:solidFill>
            </a:endParaRPr>
          </a:p>
        </p:txBody>
      </p:sp>
    </p:spTree>
    <p:extLst>
      <p:ext uri="{BB962C8B-B14F-4D97-AF65-F5344CB8AC3E}">
        <p14:creationId xmlns:p14="http://schemas.microsoft.com/office/powerpoint/2010/main" val="3331846917"/>
      </p:ext>
    </p:extLst>
  </p:cSld>
  <p:clrMapOvr>
    <a:masterClrMapping/>
  </p:clrMapOvr>
  <p:transition spd="med">
    <p:fade thruBlk="1"/>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pPr algn="ctr"/>
            <a:fld id="{F0C94032-CD4C-4C25-B0C2-CEC720522D92}" type="slidenum">
              <a:rPr lang="en-US" smtClean="0">
                <a:solidFill>
                  <a:srgbClr val="FFFFFF"/>
                </a:solidFill>
              </a:rPr>
              <a:pPr algn="ctr"/>
              <a:t>‹#›</a:t>
            </a:fld>
            <a:endParaRPr lang="en-US">
              <a:solidFill>
                <a:srgbClr val="FFFFFF"/>
              </a:solidFill>
            </a:endParaRPr>
          </a:p>
        </p:txBody>
      </p:sp>
    </p:spTree>
    <p:extLst>
      <p:ext uri="{BB962C8B-B14F-4D97-AF65-F5344CB8AC3E}">
        <p14:creationId xmlns:p14="http://schemas.microsoft.com/office/powerpoint/2010/main" val="3861104054"/>
      </p:ext>
    </p:extLst>
  </p:cSld>
  <p:clrMapOvr>
    <a:masterClrMapping/>
  </p:clrMapOvr>
  <p:transition spd="med">
    <p:fade thruBlk="1"/>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731493681"/>
      </p:ext>
    </p:extLst>
  </p:cSld>
  <p:clrMapOvr>
    <a:masterClrMapping/>
  </p:clrMapOvr>
  <p:transition spd="med">
    <p:fade thruBlk="1"/>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dirty="0">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dirty="0">
              <a:solidFill>
                <a:srgbClr val="000000"/>
              </a:solidFill>
            </a:endParaRPr>
          </a:p>
        </p:txBody>
      </p:sp>
    </p:spTree>
    <p:extLst>
      <p:ext uri="{BB962C8B-B14F-4D97-AF65-F5344CB8AC3E}">
        <p14:creationId xmlns:p14="http://schemas.microsoft.com/office/powerpoint/2010/main" val="3059127952"/>
      </p:ext>
    </p:extLst>
  </p:cSld>
  <p:clrMapOvr>
    <a:masterClrMapping/>
  </p:clrMapOvr>
  <p:transition spd="med">
    <p:fade thruBlk="1"/>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981927378"/>
      </p:ext>
    </p:extLst>
  </p:cSld>
  <p:clrMapOvr>
    <a:masterClrMapping/>
  </p:clrMapOvr>
  <p:transition spd="med">
    <p:fade thruBlk="1"/>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pPr algn="ctr"/>
            <a:fld id="{F0C94032-CD4C-4C25-B0C2-CEC720522D92}" type="slidenum">
              <a:rPr lang="en-US" smtClean="0">
                <a:solidFill>
                  <a:srgbClr val="FFFFFF"/>
                </a:solidFill>
              </a:rPr>
              <a:pPr algn="ctr"/>
              <a:t>‹#›</a:t>
            </a:fld>
            <a:endParaRPr lang="en-US" sz="2800" dirty="0">
              <a:solidFill>
                <a:srgbClr val="FFFFFF"/>
              </a:solidFill>
            </a:endParaRPr>
          </a:p>
        </p:txBody>
      </p:sp>
    </p:spTree>
    <p:extLst>
      <p:ext uri="{BB962C8B-B14F-4D97-AF65-F5344CB8AC3E}">
        <p14:creationId xmlns:p14="http://schemas.microsoft.com/office/powerpoint/2010/main" val="4143068219"/>
      </p:ext>
    </p:extLst>
  </p:cSld>
  <p:clrMapOvr>
    <a:masterClrMapping/>
  </p:clrMapOvr>
  <p:transition spd="med">
    <p:fade thruBlk="1"/>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778482888"/>
      </p:ext>
    </p:extLst>
  </p:cSld>
  <p:clrMapOvr>
    <a:masterClrMapping/>
  </p:clrMapOvr>
  <p:transition spd="med">
    <p:fade thruBlk="1"/>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67056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3A271A1-F6D6-438B-A432-4747EE7ECD40}" type="datetimeFigureOut">
              <a:rPr lang="en-US" smtClean="0">
                <a:solidFill>
                  <a:srgbClr val="FFFFFF"/>
                </a:solidFill>
              </a:rPr>
              <a:pPr/>
              <a:t>1/10/2018</a:t>
            </a:fld>
            <a:endParaRPr lang="en-US" dirty="0">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F0C94032-CD4C-4C25-B0C2-CEC720522D92}"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77428452"/>
      </p:ext>
    </p:extLst>
  </p:cSld>
  <p:clrMapOvr>
    <a:masterClrMapping/>
  </p:clrMapOvr>
  <p:transition spd="med">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ACB2C7A1-3562-44AE-BB85-334DC31F146C}" type="datetimeFigureOut">
              <a:rPr lang="en-US" smtClean="0"/>
              <a:pPr/>
              <a:t>1/10/2018</a:t>
            </a:fld>
            <a:endParaRPr lang="en-US" dirty="0"/>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dirty="0"/>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9F7CEA41-42B2-4923-9D6B-CDCCD7801AEA}" type="slidenum">
              <a:rPr lang="en-US" smtClean="0"/>
              <a:pPr/>
              <a:t>‹#›</a:t>
            </a:fld>
            <a:endParaRPr lang="en-US" dirty="0"/>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28600" y="1295400"/>
            <a:ext cx="438150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295400"/>
            <a:ext cx="438150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0" y="6661150"/>
            <a:ext cx="2133600" cy="196850"/>
          </a:xfrm>
        </p:spPr>
        <p:txBody>
          <a:bodyPr/>
          <a:lstStyle>
            <a:lvl1pPr>
              <a:defRPr/>
            </a:lvl1pPr>
          </a:lstStyle>
          <a:p>
            <a:fld id="{23A271A1-F6D6-438B-A432-4747EE7ECD40}" type="datetimeFigureOut">
              <a:rPr lang="en-US" smtClean="0">
                <a:solidFill>
                  <a:srgbClr val="FFFFFF"/>
                </a:solidFill>
              </a:rPr>
              <a:pPr/>
              <a:t>1/10/2018</a:t>
            </a:fld>
            <a:endParaRPr lang="en-US" sz="1400" dirty="0">
              <a:solidFill>
                <a:srgbClr val="000000"/>
              </a:solidFill>
            </a:endParaRPr>
          </a:p>
        </p:txBody>
      </p:sp>
      <p:sp>
        <p:nvSpPr>
          <p:cNvPr id="6" name="Footer Placeholder 5"/>
          <p:cNvSpPr>
            <a:spLocks noGrp="1"/>
          </p:cNvSpPr>
          <p:nvPr>
            <p:ph type="ftr" sz="quarter" idx="11"/>
          </p:nvPr>
        </p:nvSpPr>
        <p:spPr>
          <a:xfrm>
            <a:off x="3124200" y="6689725"/>
            <a:ext cx="2895600" cy="168275"/>
          </a:xfrm>
        </p:spPr>
        <p:txBody>
          <a:bodyPr/>
          <a:lstStyle>
            <a:lvl1pPr>
              <a:defRPr/>
            </a:lvl1pPr>
          </a:lstStyle>
          <a:p>
            <a:pPr algn="r"/>
            <a:endParaRPr lang="en-US" sz="1400" dirty="0">
              <a:solidFill>
                <a:srgbClr val="000000"/>
              </a:solidFill>
            </a:endParaRPr>
          </a:p>
        </p:txBody>
      </p:sp>
      <p:sp>
        <p:nvSpPr>
          <p:cNvPr id="7" name="Slide Number Placeholder 6"/>
          <p:cNvSpPr>
            <a:spLocks noGrp="1"/>
          </p:cNvSpPr>
          <p:nvPr>
            <p:ph type="sldNum" sz="quarter" idx="12"/>
          </p:nvPr>
        </p:nvSpPr>
        <p:spPr>
          <a:xfrm>
            <a:off x="7010400" y="6689725"/>
            <a:ext cx="2133600" cy="136525"/>
          </a:xfrm>
        </p:spPr>
        <p:txBody>
          <a:bodyPr/>
          <a:lstStyle>
            <a:lvl1pPr>
              <a:defRPr/>
            </a:lvl1pPr>
          </a:lstStyle>
          <a:p>
            <a:pPr algn="ctr"/>
            <a:fld id="{F0C94032-CD4C-4C25-B0C2-CEC720522D92}" type="slidenum">
              <a:rPr lang="en-US" smtClean="0">
                <a:solidFill>
                  <a:srgbClr val="FFFFFF"/>
                </a:solidFill>
              </a:rPr>
              <a:pPr algn="ctr"/>
              <a:t>‹#›</a:t>
            </a:fld>
            <a:endParaRPr lang="en-US" sz="1400" dirty="0">
              <a:solidFill>
                <a:srgbClr val="FFFFFF"/>
              </a:solidFill>
            </a:endParaRPr>
          </a:p>
        </p:txBody>
      </p:sp>
    </p:spTree>
    <p:extLst>
      <p:ext uri="{BB962C8B-B14F-4D97-AF65-F5344CB8AC3E}">
        <p14:creationId xmlns:p14="http://schemas.microsoft.com/office/powerpoint/2010/main" val="1725513066"/>
      </p:ext>
    </p:extLst>
  </p:cSld>
  <p:clrMapOvr>
    <a:masterClrMapping/>
  </p:clrMapOvr>
  <p:transition spd="med">
    <p:fade thruBlk="1"/>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15" name="Date Placeholder 14"/>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6" name="Slide Number Placeholder 15"/>
          <p:cNvSpPr>
            <a:spLocks noGrp="1"/>
          </p:cNvSpPr>
          <p:nvPr>
            <p:ph type="sldNum" sz="quarter" idx="11"/>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7" name="Footer Placeholder 16"/>
          <p:cNvSpPr>
            <a:spLocks noGrp="1"/>
          </p:cNvSpPr>
          <p:nvPr>
            <p:ph type="ftr" sz="quarter" idx="12"/>
          </p:nvPr>
        </p:nvSpPr>
        <p:spPr/>
        <p:txBody>
          <a:bodyPr/>
          <a:lstStyle/>
          <a:p>
            <a:endParaRPr lang="en-US">
              <a:solidFill>
                <a:srgbClr val="E4E9EF"/>
              </a:solidFill>
            </a:endParaRPr>
          </a:p>
        </p:txBody>
      </p:sp>
    </p:spTree>
    <p:extLst>
      <p:ext uri="{BB962C8B-B14F-4D97-AF65-F5344CB8AC3E}">
        <p14:creationId xmlns:p14="http://schemas.microsoft.com/office/powerpoint/2010/main" val="288486213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5" name="Slide Number Placeholder 14"/>
          <p:cNvSpPr>
            <a:spLocks noGrp="1"/>
          </p:cNvSpPr>
          <p:nvPr>
            <p:ph type="sldNum" sz="quarter" idx="15"/>
          </p:nvPr>
        </p:nvSpPr>
        <p:spPr/>
        <p:txBody>
          <a:bodyPr/>
          <a:lstStyle>
            <a:lvl1pPr algn="ctr">
              <a:defRPr/>
            </a:lvl1pPr>
          </a:lstStyle>
          <a:p>
            <a:fld id="{7461C99F-B7CE-4EBE-A069-1ABFDE3C54F2}" type="slidenum">
              <a:rPr lang="en-US" smtClean="0">
                <a:solidFill>
                  <a:srgbClr val="E4E9EF"/>
                </a:solidFill>
              </a:rPr>
              <a:pPr/>
              <a:t>‹#›</a:t>
            </a:fld>
            <a:endParaRPr lang="en-US">
              <a:solidFill>
                <a:srgbClr val="E4E9EF"/>
              </a:solidFill>
            </a:endParaRPr>
          </a:p>
        </p:txBody>
      </p:sp>
      <p:sp>
        <p:nvSpPr>
          <p:cNvPr id="16" name="Footer Placeholder 15"/>
          <p:cNvSpPr>
            <a:spLocks noGrp="1"/>
          </p:cNvSpPr>
          <p:nvPr>
            <p:ph type="ftr" sz="quarter" idx="16"/>
          </p:nvPr>
        </p:nvSpPr>
        <p:spPr/>
        <p:txBody>
          <a:bodyPr/>
          <a:lstStyle/>
          <a:p>
            <a:endParaRPr lang="en-US">
              <a:solidFill>
                <a:srgbClr val="E4E9EF"/>
              </a:solidFill>
            </a:endParaRPr>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extLst>
      <p:ext uri="{BB962C8B-B14F-4D97-AF65-F5344CB8AC3E}">
        <p14:creationId xmlns:p14="http://schemas.microsoft.com/office/powerpoint/2010/main" val="402411033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9818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6" name="Footer Placeholder 5"/>
          <p:cNvSpPr>
            <a:spLocks noGrp="1"/>
          </p:cNvSpPr>
          <p:nvPr>
            <p:ph type="ftr" sz="quarter" idx="11"/>
          </p:nvPr>
        </p:nvSpPr>
        <p:spPr/>
        <p:txBody>
          <a:bodyPr/>
          <a:lstStyle/>
          <a:p>
            <a:endParaRPr lang="en-US">
              <a:solidFill>
                <a:srgbClr val="E4E9EF"/>
              </a:solidFill>
            </a:endParaRPr>
          </a:p>
        </p:txBody>
      </p:sp>
      <p:sp>
        <p:nvSpPr>
          <p:cNvPr id="7" name="Slide Number Placeholder 6"/>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105125228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8" name="Footer Placeholder 7"/>
          <p:cNvSpPr>
            <a:spLocks noGrp="1"/>
          </p:cNvSpPr>
          <p:nvPr>
            <p:ph type="ftr" sz="quarter" idx="11"/>
          </p:nvPr>
        </p:nvSpPr>
        <p:spPr/>
        <p:txBody>
          <a:bodyPr/>
          <a:lstStyle/>
          <a:p>
            <a:endParaRPr lang="en-US">
              <a:solidFill>
                <a:srgbClr val="E4E9EF"/>
              </a:solidFill>
            </a:endParaRPr>
          </a:p>
        </p:txBody>
      </p:sp>
      <p:sp>
        <p:nvSpPr>
          <p:cNvPr id="7" name="Date Placeholder 6"/>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244532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4" name="Footer Placeholder 3"/>
          <p:cNvSpPr>
            <a:spLocks noGrp="1"/>
          </p:cNvSpPr>
          <p:nvPr>
            <p:ph type="ftr" sz="quarter" idx="11"/>
          </p:nvPr>
        </p:nvSpPr>
        <p:spPr/>
        <p:txBody>
          <a:bodyPr/>
          <a:lstStyle/>
          <a:p>
            <a:endParaRPr lang="en-US">
              <a:solidFill>
                <a:srgbClr val="E4E9EF"/>
              </a:solidFill>
            </a:endParaRPr>
          </a:p>
        </p:txBody>
      </p:sp>
      <p:sp>
        <p:nvSpPr>
          <p:cNvPr id="5" name="Slide Number Placeholder 4"/>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238354124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3" name="Footer Placeholder 2"/>
          <p:cNvSpPr>
            <a:spLocks noGrp="1"/>
          </p:cNvSpPr>
          <p:nvPr>
            <p:ph type="ftr" sz="quarter" idx="11"/>
          </p:nvPr>
        </p:nvSpPr>
        <p:spPr/>
        <p:txBody>
          <a:bodyPr/>
          <a:lstStyle/>
          <a:p>
            <a:endParaRPr lang="en-US">
              <a:solidFill>
                <a:srgbClr val="E4E9EF"/>
              </a:solidFill>
            </a:endParaRPr>
          </a:p>
        </p:txBody>
      </p:sp>
      <p:sp>
        <p:nvSpPr>
          <p:cNvPr id="4" name="Slide Number Placeholder 3"/>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168063008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9" name="Slide Number Placeholder 8"/>
          <p:cNvSpPr>
            <a:spLocks noGrp="1"/>
          </p:cNvSpPr>
          <p:nvPr>
            <p:ph type="sldNum" sz="quarter" idx="15"/>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0" name="Footer Placeholder 9"/>
          <p:cNvSpPr>
            <a:spLocks noGrp="1"/>
          </p:cNvSpPr>
          <p:nvPr>
            <p:ph type="ftr" sz="quarter" idx="16"/>
          </p:nvPr>
        </p:nvSpPr>
        <p:spPr/>
        <p:txBody>
          <a:bodyPr/>
          <a:lstStyle/>
          <a:p>
            <a:endParaRPr lang="en-US">
              <a:solidFill>
                <a:srgbClr val="E4E9EF"/>
              </a:solidFill>
            </a:endParaRPr>
          </a:p>
        </p:txBody>
      </p:sp>
    </p:spTree>
    <p:extLst>
      <p:ext uri="{BB962C8B-B14F-4D97-AF65-F5344CB8AC3E}">
        <p14:creationId xmlns:p14="http://schemas.microsoft.com/office/powerpoint/2010/main" val="272566068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9" name="Slide Number Placeholder 8"/>
          <p:cNvSpPr>
            <a:spLocks noGrp="1"/>
          </p:cNvSpPr>
          <p:nvPr>
            <p:ph type="sldNum" sz="quarter" idx="11"/>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0" name="Footer Placeholder 9"/>
          <p:cNvSpPr>
            <a:spLocks noGrp="1"/>
          </p:cNvSpPr>
          <p:nvPr>
            <p:ph type="ftr" sz="quarter" idx="12"/>
          </p:nvPr>
        </p:nvSpPr>
        <p:spPr/>
        <p:txBody>
          <a:bodyPr/>
          <a:lstStyle/>
          <a:p>
            <a:endParaRPr lang="en-US">
              <a:solidFill>
                <a:srgbClr val="E4E9EF"/>
              </a:solidFill>
            </a:endParaRPr>
          </a:p>
        </p:txBody>
      </p:sp>
    </p:spTree>
    <p:extLst>
      <p:ext uri="{BB962C8B-B14F-4D97-AF65-F5344CB8AC3E}">
        <p14:creationId xmlns:p14="http://schemas.microsoft.com/office/powerpoint/2010/main" val="2463303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ACB2C7A1-3562-44AE-BB85-334DC31F146C}" type="datetimeFigureOut">
              <a:rPr lang="en-US" smtClean="0"/>
              <a:pPr/>
              <a:t>1/10/2018</a:t>
            </a:fld>
            <a:endParaRPr lang="en-US" dirty="0"/>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dirty="0"/>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9F7CEA41-42B2-4923-9D6B-CDCCD7801AEA}" type="slidenum">
              <a:rPr lang="en-US" smtClean="0"/>
              <a:pPr/>
              <a:t>‹#›</a:t>
            </a:fld>
            <a:endParaRPr lang="en-US" dirty="0"/>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249769112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76025773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15" name="Date Placeholder 14"/>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6" name="Slide Number Placeholder 15"/>
          <p:cNvSpPr>
            <a:spLocks noGrp="1"/>
          </p:cNvSpPr>
          <p:nvPr>
            <p:ph type="sldNum" sz="quarter" idx="11"/>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7" name="Footer Placeholder 16"/>
          <p:cNvSpPr>
            <a:spLocks noGrp="1"/>
          </p:cNvSpPr>
          <p:nvPr>
            <p:ph type="ftr" sz="quarter" idx="12"/>
          </p:nvPr>
        </p:nvSpPr>
        <p:spPr/>
        <p:txBody>
          <a:bodyPr/>
          <a:lstStyle/>
          <a:p>
            <a:endParaRPr lang="en-US">
              <a:solidFill>
                <a:srgbClr val="E4E9EF"/>
              </a:solidFill>
            </a:endParaRPr>
          </a:p>
        </p:txBody>
      </p:sp>
    </p:spTree>
    <p:extLst>
      <p:ext uri="{BB962C8B-B14F-4D97-AF65-F5344CB8AC3E}">
        <p14:creationId xmlns:p14="http://schemas.microsoft.com/office/powerpoint/2010/main" val="173429614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5" name="Slide Number Placeholder 14"/>
          <p:cNvSpPr>
            <a:spLocks noGrp="1"/>
          </p:cNvSpPr>
          <p:nvPr>
            <p:ph type="sldNum" sz="quarter" idx="15"/>
          </p:nvPr>
        </p:nvSpPr>
        <p:spPr/>
        <p:txBody>
          <a:bodyPr/>
          <a:lstStyle>
            <a:lvl1pPr algn="ctr">
              <a:defRPr/>
            </a:lvl1pPr>
          </a:lstStyle>
          <a:p>
            <a:fld id="{7461C99F-B7CE-4EBE-A069-1ABFDE3C54F2}" type="slidenum">
              <a:rPr lang="en-US" smtClean="0">
                <a:solidFill>
                  <a:srgbClr val="E4E9EF"/>
                </a:solidFill>
              </a:rPr>
              <a:pPr/>
              <a:t>‹#›</a:t>
            </a:fld>
            <a:endParaRPr lang="en-US">
              <a:solidFill>
                <a:srgbClr val="E4E9EF"/>
              </a:solidFill>
            </a:endParaRPr>
          </a:p>
        </p:txBody>
      </p:sp>
      <p:sp>
        <p:nvSpPr>
          <p:cNvPr id="16" name="Footer Placeholder 15"/>
          <p:cNvSpPr>
            <a:spLocks noGrp="1"/>
          </p:cNvSpPr>
          <p:nvPr>
            <p:ph type="ftr" sz="quarter" idx="16"/>
          </p:nvPr>
        </p:nvSpPr>
        <p:spPr/>
        <p:txBody>
          <a:bodyPr/>
          <a:lstStyle/>
          <a:p>
            <a:endParaRPr lang="en-US">
              <a:solidFill>
                <a:srgbClr val="E4E9EF"/>
              </a:solidFill>
            </a:endParaRPr>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extLst>
      <p:ext uri="{BB962C8B-B14F-4D97-AF65-F5344CB8AC3E}">
        <p14:creationId xmlns:p14="http://schemas.microsoft.com/office/powerpoint/2010/main" val="376275990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5" name="Footer Placeholder 4"/>
          <p:cNvSpPr>
            <a:spLocks noGrp="1"/>
          </p:cNvSpPr>
          <p:nvPr>
            <p:ph type="ftr" sz="quarter" idx="11"/>
          </p:nvPr>
        </p:nvSpPr>
        <p:spPr/>
        <p:txBody>
          <a:bodyPr/>
          <a:lstStyle/>
          <a:p>
            <a:endParaRPr lang="en-US">
              <a:solidFill>
                <a:srgbClr val="E4E9EF"/>
              </a:solidFill>
            </a:endParaRPr>
          </a:p>
        </p:txBody>
      </p:sp>
      <p:sp>
        <p:nvSpPr>
          <p:cNvPr id="6" name="Slide Number Placeholder 5"/>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236642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6" name="Footer Placeholder 5"/>
          <p:cNvSpPr>
            <a:spLocks noGrp="1"/>
          </p:cNvSpPr>
          <p:nvPr>
            <p:ph type="ftr" sz="quarter" idx="11"/>
          </p:nvPr>
        </p:nvSpPr>
        <p:spPr/>
        <p:txBody>
          <a:bodyPr/>
          <a:lstStyle/>
          <a:p>
            <a:endParaRPr lang="en-US">
              <a:solidFill>
                <a:srgbClr val="E4E9EF"/>
              </a:solidFill>
            </a:endParaRPr>
          </a:p>
        </p:txBody>
      </p:sp>
      <p:sp>
        <p:nvSpPr>
          <p:cNvPr id="7" name="Slide Number Placeholder 6"/>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81543627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8" name="Footer Placeholder 7"/>
          <p:cNvSpPr>
            <a:spLocks noGrp="1"/>
          </p:cNvSpPr>
          <p:nvPr>
            <p:ph type="ftr" sz="quarter" idx="11"/>
          </p:nvPr>
        </p:nvSpPr>
        <p:spPr/>
        <p:txBody>
          <a:bodyPr/>
          <a:lstStyle/>
          <a:p>
            <a:endParaRPr lang="en-US">
              <a:solidFill>
                <a:srgbClr val="E4E9EF"/>
              </a:solidFill>
            </a:endParaRPr>
          </a:p>
        </p:txBody>
      </p:sp>
      <p:sp>
        <p:nvSpPr>
          <p:cNvPr id="7" name="Date Placeholder 6"/>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959774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4" name="Footer Placeholder 3"/>
          <p:cNvSpPr>
            <a:spLocks noGrp="1"/>
          </p:cNvSpPr>
          <p:nvPr>
            <p:ph type="ftr" sz="quarter" idx="11"/>
          </p:nvPr>
        </p:nvSpPr>
        <p:spPr/>
        <p:txBody>
          <a:bodyPr/>
          <a:lstStyle/>
          <a:p>
            <a:endParaRPr lang="en-US">
              <a:solidFill>
                <a:srgbClr val="E4E9EF"/>
              </a:solidFill>
            </a:endParaRPr>
          </a:p>
        </p:txBody>
      </p:sp>
      <p:sp>
        <p:nvSpPr>
          <p:cNvPr id="5" name="Slide Number Placeholder 4"/>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17309160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3" name="Footer Placeholder 2"/>
          <p:cNvSpPr>
            <a:spLocks noGrp="1"/>
          </p:cNvSpPr>
          <p:nvPr>
            <p:ph type="ftr" sz="quarter" idx="11"/>
          </p:nvPr>
        </p:nvSpPr>
        <p:spPr/>
        <p:txBody>
          <a:bodyPr/>
          <a:lstStyle/>
          <a:p>
            <a:endParaRPr lang="en-US">
              <a:solidFill>
                <a:srgbClr val="E4E9EF"/>
              </a:solidFill>
            </a:endParaRPr>
          </a:p>
        </p:txBody>
      </p:sp>
      <p:sp>
        <p:nvSpPr>
          <p:cNvPr id="4" name="Slide Number Placeholder 3"/>
          <p:cNvSpPr>
            <a:spLocks noGrp="1"/>
          </p:cNvSpPr>
          <p:nvPr>
            <p:ph type="sldNum" sz="quarter" idx="12"/>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Tree>
    <p:extLst>
      <p:ext uri="{BB962C8B-B14F-4D97-AF65-F5344CB8AC3E}">
        <p14:creationId xmlns:p14="http://schemas.microsoft.com/office/powerpoint/2010/main" val="324029279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9" name="Slide Number Placeholder 8"/>
          <p:cNvSpPr>
            <a:spLocks noGrp="1"/>
          </p:cNvSpPr>
          <p:nvPr>
            <p:ph type="sldNum" sz="quarter" idx="15"/>
          </p:nvPr>
        </p:nvSpPr>
        <p:spPr/>
        <p:txBody>
          <a:bodyPr/>
          <a:lstStyle/>
          <a:p>
            <a:fld id="{7461C99F-B7CE-4EBE-A069-1ABFDE3C54F2}" type="slidenum">
              <a:rPr lang="en-US" smtClean="0">
                <a:solidFill>
                  <a:srgbClr val="E4E9EF"/>
                </a:solidFill>
              </a:rPr>
              <a:pPr/>
              <a:t>‹#›</a:t>
            </a:fld>
            <a:endParaRPr lang="en-US">
              <a:solidFill>
                <a:srgbClr val="E4E9EF"/>
              </a:solidFill>
            </a:endParaRPr>
          </a:p>
        </p:txBody>
      </p:sp>
      <p:sp>
        <p:nvSpPr>
          <p:cNvPr id="10" name="Footer Placeholder 9"/>
          <p:cNvSpPr>
            <a:spLocks noGrp="1"/>
          </p:cNvSpPr>
          <p:nvPr>
            <p:ph type="ftr" sz="quarter" idx="16"/>
          </p:nvPr>
        </p:nvSpPr>
        <p:spPr/>
        <p:txBody>
          <a:bodyPr/>
          <a:lstStyle/>
          <a:p>
            <a:endParaRPr lang="en-US">
              <a:solidFill>
                <a:srgbClr val="E4E9EF"/>
              </a:solidFill>
            </a:endParaRPr>
          </a:p>
        </p:txBody>
      </p:sp>
    </p:spTree>
    <p:extLst>
      <p:ext uri="{BB962C8B-B14F-4D97-AF65-F5344CB8AC3E}">
        <p14:creationId xmlns:p14="http://schemas.microsoft.com/office/powerpoint/2010/main" val="817506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0.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1.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2.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2.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3.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4.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theme" Target="../theme/theme14.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5.xml"/><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theme" Target="../theme/theme15.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6.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theme" Target="../theme/theme16.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7.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theme" Target="../theme/theme6.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image" Target="../media/image7.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theme" Target="../theme/theme7.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image" Target="../media/image7.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8.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9.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CB2C7A1-3562-44AE-BB85-334DC31F146C}" type="datetimeFigureOut">
              <a:rPr lang="en-US" smtClean="0"/>
              <a:pPr/>
              <a:t>1/10/2018</a:t>
            </a:fld>
            <a:endParaRPr lang="en-US" dirty="0"/>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dirty="0"/>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9F7CEA41-42B2-4923-9D6B-CDCCD7801AEA}"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ransition/>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solidFill>
                <a:srgbClr val="E4E9EF"/>
              </a:solidFill>
            </a:endParaRPr>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461C99F-B7CE-4EBE-A069-1ABFDE3C54F2}" type="slidenum">
              <a:rPr lang="en-US" smtClean="0">
                <a:solidFill>
                  <a:srgbClr val="E4E9EF"/>
                </a:solidFill>
              </a:rPr>
              <a:pPr/>
              <a:t>‹#›</a:t>
            </a:fld>
            <a:endParaRPr lang="en-US">
              <a:solidFill>
                <a:srgbClr val="E4E9EF"/>
              </a:solidFill>
            </a:endParaRP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extLst>
      <p:ext uri="{BB962C8B-B14F-4D97-AF65-F5344CB8AC3E}">
        <p14:creationId xmlns:p14="http://schemas.microsoft.com/office/powerpoint/2010/main" val="3234864542"/>
      </p:ext>
    </p:extLst>
  </p:cSld>
  <p:clrMap bg1="dk1" tx1="lt1" bg2="dk2" tx2="lt2" accent1="accent1" accent2="accent2" accent3="accent3" accent4="accent4" accent5="accent5" accent6="accent6" hlink="hlink" folHlink="folHlink"/>
  <p:sldLayoutIdLst>
    <p:sldLayoutId id="2147484089" r:id="rId1"/>
    <p:sldLayoutId id="2147484090" r:id="rId2"/>
    <p:sldLayoutId id="2147484091" r:id="rId3"/>
    <p:sldLayoutId id="2147484092" r:id="rId4"/>
    <p:sldLayoutId id="2147484093" r:id="rId5"/>
    <p:sldLayoutId id="2147484094" r:id="rId6"/>
    <p:sldLayoutId id="2147484095" r:id="rId7"/>
    <p:sldLayoutId id="2147484096" r:id="rId8"/>
    <p:sldLayoutId id="2147484097" r:id="rId9"/>
    <p:sldLayoutId id="2147484098" r:id="rId10"/>
    <p:sldLayoutId id="214748409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solidFill>
                <a:srgbClr val="E4E9EF"/>
              </a:solidFill>
            </a:endParaRPr>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461C99F-B7CE-4EBE-A069-1ABFDE3C54F2}" type="slidenum">
              <a:rPr lang="en-US" smtClean="0">
                <a:solidFill>
                  <a:srgbClr val="E4E9EF"/>
                </a:solidFill>
              </a:rPr>
              <a:pPr/>
              <a:t>‹#›</a:t>
            </a:fld>
            <a:endParaRPr lang="en-US">
              <a:solidFill>
                <a:srgbClr val="E4E9EF"/>
              </a:solidFill>
            </a:endParaRP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extLst>
      <p:ext uri="{BB962C8B-B14F-4D97-AF65-F5344CB8AC3E}">
        <p14:creationId xmlns:p14="http://schemas.microsoft.com/office/powerpoint/2010/main" val="2689808755"/>
      </p:ext>
    </p:extLst>
  </p:cSld>
  <p:clrMap bg1="dk1" tx1="lt1" bg2="dk2" tx2="lt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solidFill>
                <a:srgbClr val="E4E9EF"/>
              </a:solidFill>
            </a:endParaRPr>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461C99F-B7CE-4EBE-A069-1ABFDE3C54F2}" type="slidenum">
              <a:rPr lang="en-US" smtClean="0">
                <a:solidFill>
                  <a:srgbClr val="E4E9EF"/>
                </a:solidFill>
              </a:rPr>
              <a:pPr/>
              <a:t>‹#›</a:t>
            </a:fld>
            <a:endParaRPr lang="en-US">
              <a:solidFill>
                <a:srgbClr val="E4E9EF"/>
              </a:solidFill>
            </a:endParaRP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extLst>
      <p:ext uri="{BB962C8B-B14F-4D97-AF65-F5344CB8AC3E}">
        <p14:creationId xmlns:p14="http://schemas.microsoft.com/office/powerpoint/2010/main" val="3145960871"/>
      </p:ext>
    </p:extLst>
  </p:cSld>
  <p:clrMap bg1="dk1" tx1="lt1" bg2="dk2" tx2="lt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 id="2147484119" r:id="rId7"/>
    <p:sldLayoutId id="2147484120" r:id="rId8"/>
    <p:sldLayoutId id="2147484121" r:id="rId9"/>
    <p:sldLayoutId id="2147484122" r:id="rId10"/>
    <p:sldLayoutId id="214748412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solidFill>
                <a:srgbClr val="E4E9EF"/>
              </a:solidFill>
            </a:endParaRPr>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461C99F-B7CE-4EBE-A069-1ABFDE3C54F2}" type="slidenum">
              <a:rPr lang="en-US" smtClean="0">
                <a:solidFill>
                  <a:srgbClr val="E4E9EF"/>
                </a:solidFill>
              </a:rPr>
              <a:pPr/>
              <a:t>‹#›</a:t>
            </a:fld>
            <a:endParaRPr lang="en-US">
              <a:solidFill>
                <a:srgbClr val="E4E9EF"/>
              </a:solidFill>
            </a:endParaRP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extLst>
      <p:ext uri="{BB962C8B-B14F-4D97-AF65-F5344CB8AC3E}">
        <p14:creationId xmlns:p14="http://schemas.microsoft.com/office/powerpoint/2010/main" val="1502960466"/>
      </p:ext>
    </p:extLst>
  </p:cSld>
  <p:clrMap bg1="dk1" tx1="lt1" bg2="dk2" tx2="lt2" accent1="accent1" accent2="accent2" accent3="accent3" accent4="accent4" accent5="accent5" accent6="accent6" hlink="hlink" folHlink="folHlink"/>
  <p:sldLayoutIdLst>
    <p:sldLayoutId id="2147484125" r:id="rId1"/>
    <p:sldLayoutId id="2147484126" r:id="rId2"/>
    <p:sldLayoutId id="2147484127" r:id="rId3"/>
    <p:sldLayoutId id="2147484128" r:id="rId4"/>
    <p:sldLayoutId id="2147484129" r:id="rId5"/>
    <p:sldLayoutId id="2147484130" r:id="rId6"/>
    <p:sldLayoutId id="2147484131" r:id="rId7"/>
    <p:sldLayoutId id="2147484132" r:id="rId8"/>
    <p:sldLayoutId id="2147484133" r:id="rId9"/>
    <p:sldLayoutId id="2147484134" r:id="rId10"/>
    <p:sldLayoutId id="214748413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solidFill>
                <a:srgbClr val="E4E9EF"/>
              </a:solidFill>
            </a:endParaRPr>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461C99F-B7CE-4EBE-A069-1ABFDE3C54F2}" type="slidenum">
              <a:rPr lang="en-US" smtClean="0">
                <a:solidFill>
                  <a:srgbClr val="E4E9EF"/>
                </a:solidFill>
              </a:rPr>
              <a:pPr/>
              <a:t>‹#›</a:t>
            </a:fld>
            <a:endParaRPr lang="en-US">
              <a:solidFill>
                <a:srgbClr val="E4E9EF"/>
              </a:solidFill>
            </a:endParaRP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extLst>
      <p:ext uri="{BB962C8B-B14F-4D97-AF65-F5344CB8AC3E}">
        <p14:creationId xmlns:p14="http://schemas.microsoft.com/office/powerpoint/2010/main" val="4279786275"/>
      </p:ext>
    </p:extLst>
  </p:cSld>
  <p:clrMap bg1="dk1" tx1="lt1" bg2="dk2" tx2="lt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solidFill>
                <a:srgbClr val="E4E9EF"/>
              </a:solidFill>
            </a:endParaRPr>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461C99F-B7CE-4EBE-A069-1ABFDE3C54F2}" type="slidenum">
              <a:rPr lang="en-US" smtClean="0">
                <a:solidFill>
                  <a:srgbClr val="E4E9EF"/>
                </a:solidFill>
              </a:rPr>
              <a:pPr/>
              <a:t>‹#›</a:t>
            </a:fld>
            <a:endParaRPr lang="en-US">
              <a:solidFill>
                <a:srgbClr val="E4E9EF"/>
              </a:solidFill>
            </a:endParaRP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extLst>
      <p:ext uri="{BB962C8B-B14F-4D97-AF65-F5344CB8AC3E}">
        <p14:creationId xmlns:p14="http://schemas.microsoft.com/office/powerpoint/2010/main" val="3288329829"/>
      </p:ext>
    </p:extLst>
  </p:cSld>
  <p:clrMap bg1="dk1" tx1="lt1" bg2="dk2" tx2="lt2" accent1="accent1" accent2="accent2" accent3="accent3" accent4="accent4" accent5="accent5" accent6="accent6" hlink="hlink" folHlink="folHlink"/>
  <p:sldLayoutIdLst>
    <p:sldLayoutId id="2147484149" r:id="rId1"/>
    <p:sldLayoutId id="2147484150" r:id="rId2"/>
    <p:sldLayoutId id="2147484151" r:id="rId3"/>
    <p:sldLayoutId id="2147484152" r:id="rId4"/>
    <p:sldLayoutId id="2147484153" r:id="rId5"/>
    <p:sldLayoutId id="2147484154" r:id="rId6"/>
    <p:sldLayoutId id="2147484155" r:id="rId7"/>
    <p:sldLayoutId id="2147484156" r:id="rId8"/>
    <p:sldLayoutId id="2147484157" r:id="rId9"/>
    <p:sldLayoutId id="2147484158" r:id="rId10"/>
    <p:sldLayoutId id="214748415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solidFill>
                <a:srgbClr val="FFFFFF"/>
              </a:solidFill>
            </a:endParaRPr>
          </a:p>
        </p:txBody>
      </p:sp>
      <p:sp>
        <p:nvSpPr>
          <p:cNvPr id="1048577"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solidFill>
                <a:srgbClr val="FFFFFF"/>
              </a:solidFill>
            </a:endParaRPr>
          </a:p>
        </p:txBody>
      </p:sp>
      <p:sp>
        <p:nvSpPr>
          <p:cNvPr id="1048578"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1048579"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48580"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pPr rtl="1"/>
            <a:fld id="{00E152DD-8D58-444F-886E-587EE3300E7F}" type="datetimeFigureOut">
              <a:rPr lang="fa-IR" smtClean="0"/>
              <a:pPr rtl="1"/>
              <a:t>04/23/1439</a:t>
            </a:fld>
            <a:endParaRPr lang="fa-IR"/>
          </a:p>
        </p:txBody>
      </p:sp>
      <p:sp>
        <p:nvSpPr>
          <p:cNvPr id="1048581"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pPr rtl="1"/>
            <a:endParaRPr lang="fa-IR"/>
          </a:p>
        </p:txBody>
      </p:sp>
      <p:sp>
        <p:nvSpPr>
          <p:cNvPr id="1048582"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pPr rtl="1"/>
            <a:fld id="{31F52371-EFC6-484B-AB4A-484A6B677BBD}" type="slidenum">
              <a:rPr lang="fa-IR" smtClean="0"/>
              <a:pPr rtl="1"/>
              <a:t>‹#›</a:t>
            </a:fld>
            <a:endParaRPr lang="fa-IR"/>
          </a:p>
        </p:txBody>
      </p:sp>
    </p:spTree>
    <p:extLst>
      <p:ext uri="{BB962C8B-B14F-4D97-AF65-F5344CB8AC3E}">
        <p14:creationId xmlns:p14="http://schemas.microsoft.com/office/powerpoint/2010/main" val="21651397"/>
      </p:ext>
    </p:extLst>
  </p:cSld>
  <p:clrMap bg1="lt1" tx1="dk1" bg2="lt2" tx2="dk2" accent1="accent1" accent2="accent2" accent3="accent3" accent4="accent4" accent5="accent5" accent6="accent6" hlink="hlink" folHlink="folHlink"/>
  <p:sldLayoutIdLst>
    <p:sldLayoutId id="2147484161" r:id="rId1"/>
    <p:sldLayoutId id="2147484162" r:id="rId2"/>
    <p:sldLayoutId id="2147484163" r:id="rId3"/>
    <p:sldLayoutId id="2147484164" r:id="rId4"/>
    <p:sldLayoutId id="2147484165" r:id="rId5"/>
    <p:sldLayoutId id="2147484166" r:id="rId6"/>
    <p:sldLayoutId id="2147484167" r:id="rId7"/>
    <p:sldLayoutId id="2147484168" r:id="rId8"/>
    <p:sldLayoutId id="2147484169" r:id="rId9"/>
    <p:sldLayoutId id="2147484170" r:id="rId10"/>
    <p:sldLayoutId id="21474841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ACB2C7A1-3562-44AE-BB85-334DC31F146C}" type="datetimeFigureOut">
              <a:rPr lang="en-US" smtClean="0"/>
              <a:pPr/>
              <a:t>1/10/2018</a:t>
            </a:fld>
            <a:endParaRPr lang="en-US" dirty="0"/>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dirty="0"/>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9F7CEA41-42B2-4923-9D6B-CDCCD7801AEA}"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Lst>
  <p:transition/>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8" name="正方形/長方形 17"/>
          <p:cNvSpPr>
            <a:spLocks noGrp="1"/>
          </p:cNvSpPr>
          <p:nvPr>
            <p:ph type="body" idx="1"/>
          </p:nvPr>
        </p:nvSpPr>
        <p:spPr>
          <a:xfrm>
            <a:off x="457200" y="1600200"/>
            <a:ext cx="8229600" cy="4525963"/>
          </a:xfrm>
          <a:prstGeom prst="rect">
            <a:avLst/>
          </a:prstGeom>
        </p:spPr>
        <p:txBody>
          <a:bodyPr vert="horz" rtlCol="0">
            <a:normAutofit/>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29" name="正方形/長方形 28"/>
          <p:cNvSpPr>
            <a:spLocks noGrp="1"/>
          </p:cNvSpPr>
          <p:nvPr>
            <p:ph type="dt" sz="half" idx="2"/>
          </p:nvPr>
        </p:nvSpPr>
        <p:spPr>
          <a:xfrm>
            <a:off x="457200" y="6356350"/>
            <a:ext cx="2133600" cy="365125"/>
          </a:xfrm>
          <a:prstGeom prst="rect">
            <a:avLst/>
          </a:prstGeom>
        </p:spPr>
        <p:txBody>
          <a:bodyPr vert="horz" rtlCol="0" anchor="ctr"/>
          <a:lstStyle>
            <a:lvl1pPr algn="l">
              <a:defRPr sz="1200">
                <a:solidFill>
                  <a:schemeClr val="bg1"/>
                </a:solidFill>
              </a:defRPr>
            </a:lvl1pPr>
          </a:lstStyle>
          <a:p>
            <a:fld id="{ACB2C7A1-3562-44AE-BB85-334DC31F146C}" type="datetimeFigureOut">
              <a:rPr lang="en-US" smtClean="0"/>
              <a:pPr/>
              <a:t>1/10/2018</a:t>
            </a:fld>
            <a:endParaRPr lang="en-US" dirty="0"/>
          </a:p>
        </p:txBody>
      </p:sp>
      <p:sp>
        <p:nvSpPr>
          <p:cNvPr id="4" name="正方形/長方形 3"/>
          <p:cNvSpPr>
            <a:spLocks noGrp="1"/>
          </p:cNvSpPr>
          <p:nvPr>
            <p:ph type="ftr" sz="quarter" idx="3"/>
          </p:nvPr>
        </p:nvSpPr>
        <p:spPr>
          <a:xfrm>
            <a:off x="3124200" y="6356350"/>
            <a:ext cx="2895600" cy="365125"/>
          </a:xfrm>
          <a:prstGeom prst="rect">
            <a:avLst/>
          </a:prstGeom>
        </p:spPr>
        <p:txBody>
          <a:bodyPr vert="horz" rtlCol="0" anchor="ctr"/>
          <a:lstStyle>
            <a:lvl1pPr algn="ctr">
              <a:defRPr sz="1200">
                <a:solidFill>
                  <a:schemeClr val="tx1">
                    <a:tint val="75000"/>
                  </a:schemeClr>
                </a:solidFill>
              </a:defRPr>
            </a:lvl1pPr>
          </a:lstStyle>
          <a:p>
            <a:endParaRPr lang="en-US" dirty="0"/>
          </a:p>
        </p:txBody>
      </p:sp>
      <p:sp>
        <p:nvSpPr>
          <p:cNvPr id="10" name="正方形/長方形 9"/>
          <p:cNvSpPr>
            <a:spLocks noGrp="1"/>
          </p:cNvSpPr>
          <p:nvPr>
            <p:ph type="sldNum" sz="quarter" idx="4"/>
          </p:nvPr>
        </p:nvSpPr>
        <p:spPr>
          <a:xfrm>
            <a:off x="6553200" y="6356350"/>
            <a:ext cx="2133600" cy="365125"/>
          </a:xfrm>
          <a:prstGeom prst="rect">
            <a:avLst/>
          </a:prstGeom>
        </p:spPr>
        <p:txBody>
          <a:bodyPr vert="horz" rtlCol="0" anchor="ctr"/>
          <a:lstStyle>
            <a:lvl1pPr algn="r">
              <a:defRPr sz="1200">
                <a:solidFill>
                  <a:schemeClr val="bg1"/>
                </a:solidFill>
              </a:defRPr>
            </a:lvl1pPr>
          </a:lstStyle>
          <a:p>
            <a:fld id="{9F7CEA41-42B2-4923-9D6B-CDCCD7801AEA}" type="slidenum">
              <a:rPr lang="en-US" smtClean="0"/>
              <a:pPr/>
              <a:t>‹#›</a:t>
            </a:fld>
            <a:endParaRPr lang="en-US" dirty="0"/>
          </a:p>
        </p:txBody>
      </p:sp>
      <p:sp>
        <p:nvSpPr>
          <p:cNvPr id="22" name="正方形/長方形 21"/>
          <p:cNvSpPr>
            <a:spLocks noGrp="1"/>
          </p:cNvSpPr>
          <p:nvPr>
            <p:ph type="title"/>
          </p:nvPr>
        </p:nvSpPr>
        <p:spPr>
          <a:xfrm>
            <a:off x="457200" y="274638"/>
            <a:ext cx="8229600" cy="1143000"/>
          </a:xfrm>
          <a:prstGeom prst="rect">
            <a:avLst/>
          </a:prstGeom>
          <a:noFill/>
        </p:spPr>
        <p:txBody>
          <a:bodyPr vert="horz" rtlCol="0" anchor="ctr">
            <a:normAutofit/>
          </a:bodyPr>
          <a:lstStyle/>
          <a:p>
            <a:r>
              <a:rPr kumimoji="1" lang="en-US" altLang="ja-JP" smtClean="0"/>
              <a:t>Click to edit Master title style</a:t>
            </a:r>
            <a:endParaRPr kumimoji="1" lang="ja-JP" altLang="en-US" dirty="0"/>
          </a:p>
        </p:txBody>
      </p:sp>
    </p:spTree>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transition/>
  <p:txStyles>
    <p:titleStyle>
      <a:lvl1pPr algn="ctr" rtl="0" eaLnBrk="1" latinLnBrk="0" hangingPunct="1">
        <a:spcBef>
          <a:spcPct val="0"/>
        </a:spcBef>
        <a:buNone/>
        <a:defRPr kumimoji="1" sz="4400" baseline="0">
          <a:ln w="12700">
            <a:solidFill>
              <a:schemeClr val="tx1">
                <a:tint val="95000"/>
              </a:schemeClr>
            </a:solidFill>
          </a:ln>
          <a:gradFill>
            <a:gsLst>
              <a:gs pos="0">
                <a:schemeClr val="tx1">
                  <a:tint val="65000"/>
                </a:schemeClr>
              </a:gs>
              <a:gs pos="49900">
                <a:schemeClr val="tx1">
                  <a:tint val="95000"/>
                </a:schemeClr>
              </a:gs>
              <a:gs pos="50000">
                <a:schemeClr val="tx1"/>
              </a:gs>
              <a:gs pos="100000">
                <a:schemeClr val="tx1">
                  <a:tint val="95000"/>
                </a:schemeClr>
              </a:gs>
            </a:gsLst>
            <a:lin ang="5400000" scaled="1"/>
          </a:gradFill>
          <a:effectLst>
            <a:outerShdw blurRad="127000" algn="tl" rotWithShape="0">
              <a:schemeClr val="bg1">
                <a:alpha val="50000"/>
              </a:schemeClr>
            </a:outerShdw>
          </a:effectLst>
          <a:latin typeface="+mj-lt"/>
          <a:ea typeface="+mj-ea"/>
          <a:cs typeface="+mj-cs"/>
        </a:defRPr>
      </a:lvl1pPr>
    </p:titleStyle>
    <p:bodyStyle>
      <a:lvl1pPr marL="342900" indent="-342900" algn="l" rtl="0" eaLnBrk="1" latinLnBrk="0" hangingPunct="1">
        <a:spcBef>
          <a:spcPct val="20000"/>
        </a:spcBef>
        <a:buClr>
          <a:schemeClr val="tx1"/>
        </a:buClr>
        <a:buFont typeface="Wingdings"/>
        <a:buChar char="n"/>
        <a:defRPr kumimoji="1" sz="3200" baseline="0">
          <a:solidFill>
            <a:schemeClr val="tx2"/>
          </a:solidFill>
          <a:latin typeface="+mn-lt"/>
          <a:ea typeface="+mn-ea"/>
          <a:cs typeface="+mn-cs"/>
        </a:defRPr>
      </a:lvl1pPr>
      <a:lvl2pPr marL="742950" indent="-285750" algn="l" rtl="0" eaLnBrk="1" latinLnBrk="0" hangingPunct="1">
        <a:spcBef>
          <a:spcPct val="20000"/>
        </a:spcBef>
        <a:buClr>
          <a:schemeClr val="tx2">
            <a:shade val="75000"/>
          </a:schemeClr>
        </a:buClr>
        <a:buSzPct val="85000"/>
        <a:buFont typeface="Wingdings"/>
        <a:buChar char="n"/>
        <a:defRPr kumimoji="1" sz="2800" baseline="0">
          <a:solidFill>
            <a:schemeClr val="tx2"/>
          </a:solidFill>
          <a:latin typeface="+mn-lt"/>
          <a:ea typeface="+mn-ea"/>
          <a:cs typeface="+mn-cs"/>
        </a:defRPr>
      </a:lvl2pPr>
      <a:lvl3pPr marL="1143000" indent="-228600" algn="l" rtl="0" eaLnBrk="1" latinLnBrk="0" hangingPunct="1">
        <a:spcBef>
          <a:spcPct val="20000"/>
        </a:spcBef>
        <a:buClr>
          <a:schemeClr val="accent4">
            <a:shade val="50000"/>
          </a:schemeClr>
        </a:buClr>
        <a:buSzPct val="75000"/>
        <a:buFont typeface="Wingdings"/>
        <a:buChar char="n"/>
        <a:defRPr kumimoji="1" sz="2400" baseline="0">
          <a:solidFill>
            <a:schemeClr val="tx2"/>
          </a:solidFill>
          <a:latin typeface="+mn-lt"/>
          <a:ea typeface="+mn-ea"/>
          <a:cs typeface="+mn-cs"/>
        </a:defRPr>
      </a:lvl3pPr>
      <a:lvl4pPr marL="1600200" indent="-228600" algn="l" rtl="0" eaLnBrk="1" latinLnBrk="0" hangingPunct="1">
        <a:spcBef>
          <a:spcPct val="20000"/>
        </a:spcBef>
        <a:buClr>
          <a:schemeClr val="accent6">
            <a:shade val="50000"/>
          </a:schemeClr>
        </a:buClr>
        <a:buSzPct val="75000"/>
        <a:buFont typeface="Wingdings"/>
        <a:buChar char="n"/>
        <a:defRPr kumimoji="1" sz="2000" baseline="0">
          <a:solidFill>
            <a:schemeClr val="tx2"/>
          </a:solidFill>
          <a:latin typeface="+mn-lt"/>
          <a:ea typeface="+mn-ea"/>
          <a:cs typeface="+mn-cs"/>
        </a:defRPr>
      </a:lvl4pPr>
      <a:lvl5pPr marL="2057400" indent="-228600" algn="l" rtl="0" eaLnBrk="1" latinLnBrk="0" hangingPunct="1">
        <a:spcBef>
          <a:spcPct val="20000"/>
        </a:spcBef>
        <a:buClr>
          <a:schemeClr val="accent3">
            <a:shade val="50000"/>
          </a:schemeClr>
        </a:buClr>
        <a:buSzPct val="70000"/>
        <a:buFont typeface="Wingdings"/>
        <a:buChar char="n"/>
        <a:defRPr kumimoji="1" sz="2000" baseline="0">
          <a:solidFill>
            <a:schemeClr val="tx2"/>
          </a:solidFill>
          <a:latin typeface="+mn-lt"/>
          <a:ea typeface="+mn-ea"/>
          <a:cs typeface="+mn-cs"/>
        </a:defRPr>
      </a:lvl5pPr>
      <a:lvl6pPr marL="2514600" indent="-228600" algn="l" rtl="0" eaLnBrk="1" latinLnBrk="0" hangingPunct="1">
        <a:spcBef>
          <a:spcPct val="20000"/>
        </a:spcBef>
        <a:buClr>
          <a:schemeClr val="accent1">
            <a:shade val="50000"/>
          </a:schemeClr>
        </a:buClr>
        <a:buSzPct val="60000"/>
        <a:buFont typeface="Wingdings"/>
        <a:buChar char="n"/>
        <a:defRPr kumimoji="1" sz="2000">
          <a:solidFill>
            <a:schemeClr val="tx2"/>
          </a:solidFill>
          <a:latin typeface="+mn-lt"/>
          <a:ea typeface="+mn-ea"/>
          <a:cs typeface="+mn-cs"/>
        </a:defRPr>
      </a:lvl6pPr>
      <a:lvl7pPr marL="2971800" indent="-228600" algn="l" rtl="0" eaLnBrk="1" latinLnBrk="0" hangingPunct="1">
        <a:spcBef>
          <a:spcPct val="20000"/>
        </a:spcBef>
        <a:buClr>
          <a:schemeClr val="accent2">
            <a:shade val="50000"/>
          </a:schemeClr>
        </a:buClr>
        <a:buSzPct val="60000"/>
        <a:buFont typeface="Wingdings"/>
        <a:buChar char="n"/>
        <a:defRPr kumimoji="1" sz="2000">
          <a:solidFill>
            <a:schemeClr val="tx2"/>
          </a:solidFill>
          <a:latin typeface="+mn-lt"/>
          <a:ea typeface="+mn-ea"/>
          <a:cs typeface="+mn-cs"/>
        </a:defRPr>
      </a:lvl7pPr>
      <a:lvl8pPr marL="3429000" indent="-228600" algn="l" rtl="0" eaLnBrk="1" latinLnBrk="0" hangingPunct="1">
        <a:spcBef>
          <a:spcPct val="20000"/>
        </a:spcBef>
        <a:buClr>
          <a:schemeClr val="accent5">
            <a:shade val="50000"/>
          </a:schemeClr>
        </a:buClr>
        <a:buSzPct val="60000"/>
        <a:buFont typeface="Wingdings"/>
        <a:buChar char="n"/>
        <a:defRPr kumimoji="1" sz="2000">
          <a:solidFill>
            <a:schemeClr val="tx2"/>
          </a:solidFill>
          <a:latin typeface="+mn-lt"/>
          <a:ea typeface="+mn-ea"/>
          <a:cs typeface="+mn-cs"/>
        </a:defRPr>
      </a:lvl8pPr>
      <a:lvl9pPr marL="3886200" indent="-228600" algn="l" rtl="0" eaLnBrk="1" latinLnBrk="0" hangingPunct="1">
        <a:spcBef>
          <a:spcPct val="20000"/>
        </a:spcBef>
        <a:buClr>
          <a:schemeClr val="tx1"/>
        </a:buClr>
        <a:buSzPct val="50000"/>
        <a:buFont typeface="Wingdings"/>
        <a:buChar char="n"/>
        <a:defRPr kumimoji="1" sz="2000">
          <a:solidFill>
            <a:schemeClr val="tx2"/>
          </a:solidFill>
          <a:latin typeface="+mn-lt"/>
          <a:ea typeface="+mn-ea"/>
          <a:cs typeface="+mn-cs"/>
        </a:defRPr>
      </a:lvl9pPr>
    </p:bodyStyle>
    <p:otherStyle>
      <a:lvl1pPr marL="0" algn="l" rtl="0" eaLnBrk="1" hangingPunct="1">
        <a:defRPr kumimoji="1">
          <a:solidFill>
            <a:schemeClr val="tx1"/>
          </a:solidFill>
          <a:latin typeface="+mn-lt"/>
          <a:ea typeface="+mn-ea"/>
          <a:cs typeface="+mn-cs"/>
        </a:defRPr>
      </a:lvl1pPr>
      <a:lvl2pPr marL="457200" algn="l" rtl="0" eaLnBrk="1" hangingPunct="1">
        <a:defRPr kumimoji="1">
          <a:solidFill>
            <a:schemeClr val="tx1"/>
          </a:solidFill>
          <a:latin typeface="+mn-lt"/>
          <a:ea typeface="+mn-ea"/>
          <a:cs typeface="+mn-cs"/>
        </a:defRPr>
      </a:lvl2pPr>
      <a:lvl3pPr marL="914400" algn="l" rtl="0" eaLnBrk="1" hangingPunct="1">
        <a:defRPr kumimoji="1">
          <a:solidFill>
            <a:schemeClr val="tx1"/>
          </a:solidFill>
          <a:latin typeface="+mn-lt"/>
          <a:ea typeface="+mn-ea"/>
          <a:cs typeface="+mn-cs"/>
        </a:defRPr>
      </a:lvl3pPr>
      <a:lvl4pPr marL="1371600" algn="l" rtl="0" eaLnBrk="1" hangingPunct="1">
        <a:defRPr kumimoji="1">
          <a:solidFill>
            <a:schemeClr val="tx1"/>
          </a:solidFill>
          <a:latin typeface="+mn-lt"/>
          <a:ea typeface="+mn-ea"/>
          <a:cs typeface="+mn-cs"/>
        </a:defRPr>
      </a:lvl4pPr>
      <a:lvl5pPr marL="1828800" algn="l" rtl="0" eaLnBrk="1" hangingPunct="1">
        <a:defRPr kumimoji="1">
          <a:solidFill>
            <a:schemeClr val="tx1"/>
          </a:solidFill>
          <a:latin typeface="+mn-lt"/>
          <a:ea typeface="+mn-ea"/>
          <a:cs typeface="+mn-cs"/>
        </a:defRPr>
      </a:lvl5pPr>
      <a:lvl6pPr marL="2286000" algn="l" rtl="0" eaLnBrk="1" hangingPunct="1">
        <a:defRPr kumimoji="1">
          <a:solidFill>
            <a:schemeClr val="tx1"/>
          </a:solidFill>
          <a:latin typeface="+mn-lt"/>
          <a:ea typeface="+mn-ea"/>
          <a:cs typeface="+mn-cs"/>
        </a:defRPr>
      </a:lvl6pPr>
      <a:lvl7pPr marL="2743200" algn="l" rtl="0" eaLnBrk="1" hangingPunct="1">
        <a:defRPr kumimoji="1">
          <a:solidFill>
            <a:schemeClr val="tx1"/>
          </a:solidFill>
          <a:latin typeface="+mn-lt"/>
          <a:ea typeface="+mn-ea"/>
          <a:cs typeface="+mn-cs"/>
        </a:defRPr>
      </a:lvl7pPr>
      <a:lvl8pPr marL="3200400" algn="l" rtl="0" eaLnBrk="1" hangingPunct="1">
        <a:defRPr kumimoji="1">
          <a:solidFill>
            <a:schemeClr val="tx1"/>
          </a:solidFill>
          <a:latin typeface="+mn-lt"/>
          <a:ea typeface="+mn-ea"/>
          <a:cs typeface="+mn-cs"/>
        </a:defRPr>
      </a:lvl8pPr>
      <a:lvl9pPr marL="3657600" algn="l" rtl="0" eaLnBrk="1" hangingPunct="1">
        <a:defRPr kumimoji="1">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cs typeface="Arial" pitchFamily="34" charset="0"/>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cs typeface="Arial" pitchFamily="34" charset="0"/>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2C78A34B-33CE-4A7B-A992-A4743B4FB343}" type="datetimeFigureOut">
              <a:rPr lang="en-US">
                <a:solidFill>
                  <a:srgbClr val="04617B">
                    <a:shade val="90000"/>
                  </a:srgbClr>
                </a:solidFill>
              </a:rPr>
              <a:pPr>
                <a:defRPr/>
              </a:pPr>
              <a:t>1/10/2018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27CA0492-DB2C-4419-99FF-71B9678CFC1B}" type="slidenum">
              <a:rPr lang="en-US">
                <a:solidFill>
                  <a:srgbClr val="04617B">
                    <a:shade val="90000"/>
                  </a:srgbClr>
                </a:solidFill>
              </a:rPr>
              <a:pPr>
                <a:defRPr/>
              </a:pPr>
              <a:t>‹#›</a:t>
            </a:fld>
            <a:endParaRPr lang="en-US">
              <a:solidFill>
                <a:srgbClr val="04617B">
                  <a:shade val="90000"/>
                </a:srgbClr>
              </a:solidFill>
            </a:endParaRPr>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cs typeface="Arial" pitchFamily="34" charset="0"/>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cs typeface="Arial" pitchFamily="34" charset="0"/>
              </a:endParaRPr>
            </a:p>
          </p:txBody>
        </p:sp>
      </p:grpSp>
    </p:spTree>
    <p:extLst>
      <p:ext uri="{BB962C8B-B14F-4D97-AF65-F5344CB8AC3E}">
        <p14:creationId xmlns:p14="http://schemas.microsoft.com/office/powerpoint/2010/main" val="4169174433"/>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Lst>
  <p:transition spd="slow">
    <p:fade thruBlk="1"/>
  </p:transition>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914400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228600" y="1295400"/>
            <a:ext cx="8915400" cy="5257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661150"/>
            <a:ext cx="2133600"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1">
                <a:solidFill>
                  <a:schemeClr val="bg1"/>
                </a:solidFill>
                <a:latin typeface="+mn-lt"/>
              </a:defRPr>
            </a:lvl1pPr>
          </a:lstStyle>
          <a:p>
            <a:fld id="{23A271A1-F6D6-438B-A432-4747EE7ECD40}" type="datetimeFigureOut">
              <a:rPr lang="en-US" smtClean="0">
                <a:solidFill>
                  <a:srgbClr val="FFFFFF"/>
                </a:solidFill>
              </a:rPr>
              <a:pPr/>
              <a:t>1/10/2018</a:t>
            </a:fld>
            <a:endParaRPr lang="en-US" sz="1400" dirty="0">
              <a:solidFill>
                <a:srgbClr val="000000"/>
              </a:solidFill>
            </a:endParaRPr>
          </a:p>
        </p:txBody>
      </p:sp>
      <p:sp>
        <p:nvSpPr>
          <p:cNvPr id="1029" name="Rectangle 5"/>
          <p:cNvSpPr>
            <a:spLocks noGrp="1" noChangeArrowheads="1"/>
          </p:cNvSpPr>
          <p:nvPr>
            <p:ph type="ftr" sz="quarter" idx="3"/>
          </p:nvPr>
        </p:nvSpPr>
        <p:spPr bwMode="auto">
          <a:xfrm>
            <a:off x="3124200" y="6689725"/>
            <a:ext cx="2895600" cy="16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pPr algn="r"/>
            <a:endParaRPr lang="en-US" sz="1400" dirty="0">
              <a:solidFill>
                <a:srgbClr val="000000"/>
              </a:solidFill>
            </a:endParaRPr>
          </a:p>
        </p:txBody>
      </p:sp>
      <p:sp>
        <p:nvSpPr>
          <p:cNvPr id="1030" name="Rectangle 6"/>
          <p:cNvSpPr>
            <a:spLocks noGrp="1" noChangeArrowheads="1"/>
          </p:cNvSpPr>
          <p:nvPr>
            <p:ph type="sldNum" sz="quarter" idx="4"/>
          </p:nvPr>
        </p:nvSpPr>
        <p:spPr bwMode="auto">
          <a:xfrm>
            <a:off x="7010400" y="6689725"/>
            <a:ext cx="2133600" cy="136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b="1">
                <a:solidFill>
                  <a:schemeClr val="bg1"/>
                </a:solidFill>
                <a:latin typeface="+mn-lt"/>
              </a:defRPr>
            </a:lvl1pPr>
          </a:lstStyle>
          <a:p>
            <a:pPr algn="ctr"/>
            <a:fld id="{F0C94032-CD4C-4C25-B0C2-CEC720522D92}" type="slidenum">
              <a:rPr lang="en-US" smtClean="0">
                <a:solidFill>
                  <a:srgbClr val="FFFFFF"/>
                </a:solidFill>
              </a:rPr>
              <a:pPr algn="ctr"/>
              <a:t>‹#›</a:t>
            </a:fld>
            <a:endParaRPr lang="en-US" sz="1400" dirty="0">
              <a:solidFill>
                <a:srgbClr val="FFFFFF"/>
              </a:solidFill>
            </a:endParaRPr>
          </a:p>
        </p:txBody>
      </p:sp>
    </p:spTree>
    <p:extLst>
      <p:ext uri="{BB962C8B-B14F-4D97-AF65-F5344CB8AC3E}">
        <p14:creationId xmlns:p14="http://schemas.microsoft.com/office/powerpoint/2010/main" val="1834340871"/>
      </p:ext>
    </p:extLst>
  </p:cSld>
  <p:clrMap bg1="lt1" tx1="dk1" bg2="lt2" tx2="dk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 id="2147484037" r:id="rId12"/>
  </p:sldLayoutIdLst>
  <p:transition spd="med">
    <p:fade thruBlk="1"/>
  </p:transition>
  <p:txStyles>
    <p:titleStyle>
      <a:lvl1pPr algn="r" rtl="0" eaLnBrk="1" fontAlgn="base" hangingPunct="1">
        <a:spcBef>
          <a:spcPct val="0"/>
        </a:spcBef>
        <a:spcAft>
          <a:spcPct val="0"/>
        </a:spcAft>
        <a:defRPr sz="3600">
          <a:solidFill>
            <a:schemeClr val="bg1"/>
          </a:solidFill>
          <a:latin typeface="+mj-lt"/>
          <a:ea typeface="+mj-ea"/>
          <a:cs typeface="+mj-cs"/>
        </a:defRPr>
      </a:lvl1pPr>
      <a:lvl2pPr algn="r" rtl="0" eaLnBrk="1" fontAlgn="base" hangingPunct="1">
        <a:spcBef>
          <a:spcPct val="0"/>
        </a:spcBef>
        <a:spcAft>
          <a:spcPct val="0"/>
        </a:spcAft>
        <a:defRPr sz="3600">
          <a:solidFill>
            <a:schemeClr val="bg1"/>
          </a:solidFill>
          <a:latin typeface="Impact" pitchFamily="34" charset="0"/>
        </a:defRPr>
      </a:lvl2pPr>
      <a:lvl3pPr algn="r" rtl="0" eaLnBrk="1" fontAlgn="base" hangingPunct="1">
        <a:spcBef>
          <a:spcPct val="0"/>
        </a:spcBef>
        <a:spcAft>
          <a:spcPct val="0"/>
        </a:spcAft>
        <a:defRPr sz="3600">
          <a:solidFill>
            <a:schemeClr val="bg1"/>
          </a:solidFill>
          <a:latin typeface="Impact" pitchFamily="34" charset="0"/>
        </a:defRPr>
      </a:lvl3pPr>
      <a:lvl4pPr algn="r" rtl="0" eaLnBrk="1" fontAlgn="base" hangingPunct="1">
        <a:spcBef>
          <a:spcPct val="0"/>
        </a:spcBef>
        <a:spcAft>
          <a:spcPct val="0"/>
        </a:spcAft>
        <a:defRPr sz="3600">
          <a:solidFill>
            <a:schemeClr val="bg1"/>
          </a:solidFill>
          <a:latin typeface="Impact" pitchFamily="34" charset="0"/>
        </a:defRPr>
      </a:lvl4pPr>
      <a:lvl5pPr algn="r" rtl="0" eaLnBrk="1" fontAlgn="base" hangingPunct="1">
        <a:spcBef>
          <a:spcPct val="0"/>
        </a:spcBef>
        <a:spcAft>
          <a:spcPct val="0"/>
        </a:spcAft>
        <a:defRPr sz="3600">
          <a:solidFill>
            <a:schemeClr val="bg1"/>
          </a:solidFill>
          <a:latin typeface="Impact" pitchFamily="34" charset="0"/>
        </a:defRPr>
      </a:lvl5pPr>
      <a:lvl6pPr marL="457200" algn="r" rtl="0" eaLnBrk="1" fontAlgn="base" hangingPunct="1">
        <a:spcBef>
          <a:spcPct val="0"/>
        </a:spcBef>
        <a:spcAft>
          <a:spcPct val="0"/>
        </a:spcAft>
        <a:defRPr sz="3600">
          <a:solidFill>
            <a:schemeClr val="bg1"/>
          </a:solidFill>
          <a:latin typeface="Impact" pitchFamily="34" charset="0"/>
        </a:defRPr>
      </a:lvl6pPr>
      <a:lvl7pPr marL="914400" algn="r" rtl="0" eaLnBrk="1" fontAlgn="base" hangingPunct="1">
        <a:spcBef>
          <a:spcPct val="0"/>
        </a:spcBef>
        <a:spcAft>
          <a:spcPct val="0"/>
        </a:spcAft>
        <a:defRPr sz="3600">
          <a:solidFill>
            <a:schemeClr val="bg1"/>
          </a:solidFill>
          <a:latin typeface="Impact" pitchFamily="34" charset="0"/>
        </a:defRPr>
      </a:lvl7pPr>
      <a:lvl8pPr marL="1371600" algn="r" rtl="0" eaLnBrk="1" fontAlgn="base" hangingPunct="1">
        <a:spcBef>
          <a:spcPct val="0"/>
        </a:spcBef>
        <a:spcAft>
          <a:spcPct val="0"/>
        </a:spcAft>
        <a:defRPr sz="3600">
          <a:solidFill>
            <a:schemeClr val="bg1"/>
          </a:solidFill>
          <a:latin typeface="Impact" pitchFamily="34" charset="0"/>
        </a:defRPr>
      </a:lvl8pPr>
      <a:lvl9pPr marL="1828800" algn="r" rtl="0" eaLnBrk="1" fontAlgn="base" hangingPunct="1">
        <a:spcBef>
          <a:spcPct val="0"/>
        </a:spcBef>
        <a:spcAft>
          <a:spcPct val="0"/>
        </a:spcAft>
        <a:defRPr sz="3600">
          <a:solidFill>
            <a:schemeClr val="bg1"/>
          </a:solidFill>
          <a:latin typeface="Impact" pitchFamily="34" charset="0"/>
        </a:defRPr>
      </a:lvl9pPr>
    </p:titleStyle>
    <p:bodyStyle>
      <a:lvl1pPr marL="342900" indent="-342900" algn="l" rtl="0" eaLnBrk="1" fontAlgn="base" hangingPunct="1">
        <a:spcBef>
          <a:spcPct val="20000"/>
        </a:spcBef>
        <a:spcAft>
          <a:spcPct val="0"/>
        </a:spcAft>
        <a:buSzPct val="200000"/>
        <a:defRPr sz="2400" b="1">
          <a:solidFill>
            <a:schemeClr val="bg1"/>
          </a:solidFill>
          <a:latin typeface="+mn-lt"/>
          <a:ea typeface="+mn-ea"/>
          <a:cs typeface="+mn-cs"/>
        </a:defRPr>
      </a:lvl1pPr>
      <a:lvl2pPr marL="742950" indent="-285750" algn="l" rtl="0" eaLnBrk="1" fontAlgn="base" hangingPunct="1">
        <a:spcBef>
          <a:spcPct val="20000"/>
        </a:spcBef>
        <a:spcAft>
          <a:spcPct val="0"/>
        </a:spcAft>
        <a:buSzPct val="200000"/>
        <a:defRPr sz="2000" b="1">
          <a:solidFill>
            <a:schemeClr val="bg1"/>
          </a:solidFill>
          <a:latin typeface="+mn-lt"/>
        </a:defRPr>
      </a:lvl2pPr>
      <a:lvl3pPr marL="1143000" indent="-228600" algn="l" rtl="0" eaLnBrk="1" fontAlgn="base" hangingPunct="1">
        <a:spcBef>
          <a:spcPct val="20000"/>
        </a:spcBef>
        <a:spcAft>
          <a:spcPct val="0"/>
        </a:spcAft>
        <a:buSzPct val="200000"/>
        <a:defRPr b="1">
          <a:solidFill>
            <a:schemeClr val="bg1"/>
          </a:solidFill>
          <a:latin typeface="+mn-lt"/>
        </a:defRPr>
      </a:lvl3pPr>
      <a:lvl4pPr marL="1600200" indent="-228600" algn="l" rtl="0" eaLnBrk="1" fontAlgn="base" hangingPunct="1">
        <a:spcBef>
          <a:spcPct val="20000"/>
        </a:spcBef>
        <a:spcAft>
          <a:spcPct val="0"/>
        </a:spcAft>
        <a:buSzPct val="200000"/>
        <a:defRPr sz="1600" b="1">
          <a:solidFill>
            <a:schemeClr val="bg1"/>
          </a:solidFill>
          <a:latin typeface="+mn-lt"/>
        </a:defRPr>
      </a:lvl4pPr>
      <a:lvl5pPr marL="2057400" indent="-228600" algn="l" rtl="0" eaLnBrk="1" fontAlgn="base" hangingPunct="1">
        <a:spcBef>
          <a:spcPct val="20000"/>
        </a:spcBef>
        <a:spcAft>
          <a:spcPct val="0"/>
        </a:spcAft>
        <a:buSzPct val="200000"/>
        <a:defRPr sz="1600" b="1">
          <a:solidFill>
            <a:schemeClr val="bg1"/>
          </a:solidFill>
          <a:latin typeface="+mn-lt"/>
        </a:defRPr>
      </a:lvl5pPr>
      <a:lvl6pPr marL="2514600" indent="-228600" algn="l" rtl="0" eaLnBrk="1" fontAlgn="base" hangingPunct="1">
        <a:spcBef>
          <a:spcPct val="20000"/>
        </a:spcBef>
        <a:spcAft>
          <a:spcPct val="0"/>
        </a:spcAft>
        <a:buSzPct val="200000"/>
        <a:defRPr sz="1600" b="1">
          <a:solidFill>
            <a:schemeClr val="bg1"/>
          </a:solidFill>
          <a:latin typeface="+mn-lt"/>
        </a:defRPr>
      </a:lvl6pPr>
      <a:lvl7pPr marL="2971800" indent="-228600" algn="l" rtl="0" eaLnBrk="1" fontAlgn="base" hangingPunct="1">
        <a:spcBef>
          <a:spcPct val="20000"/>
        </a:spcBef>
        <a:spcAft>
          <a:spcPct val="0"/>
        </a:spcAft>
        <a:buSzPct val="200000"/>
        <a:defRPr sz="1600" b="1">
          <a:solidFill>
            <a:schemeClr val="bg1"/>
          </a:solidFill>
          <a:latin typeface="+mn-lt"/>
        </a:defRPr>
      </a:lvl7pPr>
      <a:lvl8pPr marL="3429000" indent="-228600" algn="l" rtl="0" eaLnBrk="1" fontAlgn="base" hangingPunct="1">
        <a:spcBef>
          <a:spcPct val="20000"/>
        </a:spcBef>
        <a:spcAft>
          <a:spcPct val="0"/>
        </a:spcAft>
        <a:buSzPct val="200000"/>
        <a:defRPr sz="1600" b="1">
          <a:solidFill>
            <a:schemeClr val="bg1"/>
          </a:solidFill>
          <a:latin typeface="+mn-lt"/>
        </a:defRPr>
      </a:lvl8pPr>
      <a:lvl9pPr marL="3886200" indent="-228600" algn="l" rtl="0" eaLnBrk="1" fontAlgn="base" hangingPunct="1">
        <a:spcBef>
          <a:spcPct val="20000"/>
        </a:spcBef>
        <a:spcAft>
          <a:spcPct val="0"/>
        </a:spcAft>
        <a:buSzPct val="200000"/>
        <a:defRPr sz="1600"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914400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228600" y="1295400"/>
            <a:ext cx="8915400" cy="5257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661150"/>
            <a:ext cx="2133600"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1">
                <a:solidFill>
                  <a:schemeClr val="bg1"/>
                </a:solidFill>
                <a:latin typeface="+mn-lt"/>
              </a:defRPr>
            </a:lvl1pPr>
          </a:lstStyle>
          <a:p>
            <a:fld id="{23A271A1-F6D6-438B-A432-4747EE7ECD40}" type="datetimeFigureOut">
              <a:rPr lang="en-US" smtClean="0">
                <a:solidFill>
                  <a:srgbClr val="FFFFFF"/>
                </a:solidFill>
              </a:rPr>
              <a:pPr/>
              <a:t>1/10/2018</a:t>
            </a:fld>
            <a:endParaRPr lang="en-US" sz="1400" dirty="0">
              <a:solidFill>
                <a:srgbClr val="000000"/>
              </a:solidFill>
            </a:endParaRPr>
          </a:p>
        </p:txBody>
      </p:sp>
      <p:sp>
        <p:nvSpPr>
          <p:cNvPr id="1029" name="Rectangle 5"/>
          <p:cNvSpPr>
            <a:spLocks noGrp="1" noChangeArrowheads="1"/>
          </p:cNvSpPr>
          <p:nvPr>
            <p:ph type="ftr" sz="quarter" idx="3"/>
          </p:nvPr>
        </p:nvSpPr>
        <p:spPr bwMode="auto">
          <a:xfrm>
            <a:off x="3124200" y="6689725"/>
            <a:ext cx="2895600" cy="16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pPr algn="r"/>
            <a:endParaRPr lang="en-US" sz="1400" dirty="0">
              <a:solidFill>
                <a:srgbClr val="000000"/>
              </a:solidFill>
            </a:endParaRPr>
          </a:p>
        </p:txBody>
      </p:sp>
      <p:sp>
        <p:nvSpPr>
          <p:cNvPr id="1030" name="Rectangle 6"/>
          <p:cNvSpPr>
            <a:spLocks noGrp="1" noChangeArrowheads="1"/>
          </p:cNvSpPr>
          <p:nvPr>
            <p:ph type="sldNum" sz="quarter" idx="4"/>
          </p:nvPr>
        </p:nvSpPr>
        <p:spPr bwMode="auto">
          <a:xfrm>
            <a:off x="7010400" y="6689725"/>
            <a:ext cx="2133600" cy="136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b="1">
                <a:solidFill>
                  <a:schemeClr val="bg1"/>
                </a:solidFill>
                <a:latin typeface="+mn-lt"/>
              </a:defRPr>
            </a:lvl1pPr>
          </a:lstStyle>
          <a:p>
            <a:pPr algn="ctr"/>
            <a:fld id="{F0C94032-CD4C-4C25-B0C2-CEC720522D92}" type="slidenum">
              <a:rPr lang="en-US" smtClean="0">
                <a:solidFill>
                  <a:srgbClr val="FFFFFF"/>
                </a:solidFill>
              </a:rPr>
              <a:pPr algn="ctr"/>
              <a:t>‹#›</a:t>
            </a:fld>
            <a:endParaRPr lang="en-US" sz="1400" dirty="0">
              <a:solidFill>
                <a:srgbClr val="FFFFFF"/>
              </a:solidFill>
            </a:endParaRPr>
          </a:p>
        </p:txBody>
      </p:sp>
    </p:spTree>
    <p:extLst>
      <p:ext uri="{BB962C8B-B14F-4D97-AF65-F5344CB8AC3E}">
        <p14:creationId xmlns:p14="http://schemas.microsoft.com/office/powerpoint/2010/main" val="2964046773"/>
      </p:ext>
    </p:extLst>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Lst>
  <p:transition spd="med">
    <p:fade thruBlk="1"/>
  </p:transition>
  <p:txStyles>
    <p:titleStyle>
      <a:lvl1pPr algn="r" rtl="0" eaLnBrk="1" fontAlgn="base" hangingPunct="1">
        <a:spcBef>
          <a:spcPct val="0"/>
        </a:spcBef>
        <a:spcAft>
          <a:spcPct val="0"/>
        </a:spcAft>
        <a:defRPr sz="3600">
          <a:solidFill>
            <a:schemeClr val="bg1"/>
          </a:solidFill>
          <a:latin typeface="+mj-lt"/>
          <a:ea typeface="+mj-ea"/>
          <a:cs typeface="+mj-cs"/>
        </a:defRPr>
      </a:lvl1pPr>
      <a:lvl2pPr algn="r" rtl="0" eaLnBrk="1" fontAlgn="base" hangingPunct="1">
        <a:spcBef>
          <a:spcPct val="0"/>
        </a:spcBef>
        <a:spcAft>
          <a:spcPct val="0"/>
        </a:spcAft>
        <a:defRPr sz="3600">
          <a:solidFill>
            <a:schemeClr val="bg1"/>
          </a:solidFill>
          <a:latin typeface="Impact" pitchFamily="34" charset="0"/>
        </a:defRPr>
      </a:lvl2pPr>
      <a:lvl3pPr algn="r" rtl="0" eaLnBrk="1" fontAlgn="base" hangingPunct="1">
        <a:spcBef>
          <a:spcPct val="0"/>
        </a:spcBef>
        <a:spcAft>
          <a:spcPct val="0"/>
        </a:spcAft>
        <a:defRPr sz="3600">
          <a:solidFill>
            <a:schemeClr val="bg1"/>
          </a:solidFill>
          <a:latin typeface="Impact" pitchFamily="34" charset="0"/>
        </a:defRPr>
      </a:lvl3pPr>
      <a:lvl4pPr algn="r" rtl="0" eaLnBrk="1" fontAlgn="base" hangingPunct="1">
        <a:spcBef>
          <a:spcPct val="0"/>
        </a:spcBef>
        <a:spcAft>
          <a:spcPct val="0"/>
        </a:spcAft>
        <a:defRPr sz="3600">
          <a:solidFill>
            <a:schemeClr val="bg1"/>
          </a:solidFill>
          <a:latin typeface="Impact" pitchFamily="34" charset="0"/>
        </a:defRPr>
      </a:lvl4pPr>
      <a:lvl5pPr algn="r" rtl="0" eaLnBrk="1" fontAlgn="base" hangingPunct="1">
        <a:spcBef>
          <a:spcPct val="0"/>
        </a:spcBef>
        <a:spcAft>
          <a:spcPct val="0"/>
        </a:spcAft>
        <a:defRPr sz="3600">
          <a:solidFill>
            <a:schemeClr val="bg1"/>
          </a:solidFill>
          <a:latin typeface="Impact" pitchFamily="34" charset="0"/>
        </a:defRPr>
      </a:lvl5pPr>
      <a:lvl6pPr marL="457200" algn="r" rtl="0" eaLnBrk="1" fontAlgn="base" hangingPunct="1">
        <a:spcBef>
          <a:spcPct val="0"/>
        </a:spcBef>
        <a:spcAft>
          <a:spcPct val="0"/>
        </a:spcAft>
        <a:defRPr sz="3600">
          <a:solidFill>
            <a:schemeClr val="bg1"/>
          </a:solidFill>
          <a:latin typeface="Impact" pitchFamily="34" charset="0"/>
        </a:defRPr>
      </a:lvl6pPr>
      <a:lvl7pPr marL="914400" algn="r" rtl="0" eaLnBrk="1" fontAlgn="base" hangingPunct="1">
        <a:spcBef>
          <a:spcPct val="0"/>
        </a:spcBef>
        <a:spcAft>
          <a:spcPct val="0"/>
        </a:spcAft>
        <a:defRPr sz="3600">
          <a:solidFill>
            <a:schemeClr val="bg1"/>
          </a:solidFill>
          <a:latin typeface="Impact" pitchFamily="34" charset="0"/>
        </a:defRPr>
      </a:lvl7pPr>
      <a:lvl8pPr marL="1371600" algn="r" rtl="0" eaLnBrk="1" fontAlgn="base" hangingPunct="1">
        <a:spcBef>
          <a:spcPct val="0"/>
        </a:spcBef>
        <a:spcAft>
          <a:spcPct val="0"/>
        </a:spcAft>
        <a:defRPr sz="3600">
          <a:solidFill>
            <a:schemeClr val="bg1"/>
          </a:solidFill>
          <a:latin typeface="Impact" pitchFamily="34" charset="0"/>
        </a:defRPr>
      </a:lvl8pPr>
      <a:lvl9pPr marL="1828800" algn="r" rtl="0" eaLnBrk="1" fontAlgn="base" hangingPunct="1">
        <a:spcBef>
          <a:spcPct val="0"/>
        </a:spcBef>
        <a:spcAft>
          <a:spcPct val="0"/>
        </a:spcAft>
        <a:defRPr sz="3600">
          <a:solidFill>
            <a:schemeClr val="bg1"/>
          </a:solidFill>
          <a:latin typeface="Impact" pitchFamily="34" charset="0"/>
        </a:defRPr>
      </a:lvl9pPr>
    </p:titleStyle>
    <p:bodyStyle>
      <a:lvl1pPr marL="342900" indent="-342900" algn="l" rtl="0" eaLnBrk="1" fontAlgn="base" hangingPunct="1">
        <a:spcBef>
          <a:spcPct val="20000"/>
        </a:spcBef>
        <a:spcAft>
          <a:spcPct val="0"/>
        </a:spcAft>
        <a:buSzPct val="200000"/>
        <a:defRPr sz="2400" b="1">
          <a:solidFill>
            <a:schemeClr val="bg1"/>
          </a:solidFill>
          <a:latin typeface="+mn-lt"/>
          <a:ea typeface="+mn-ea"/>
          <a:cs typeface="+mn-cs"/>
        </a:defRPr>
      </a:lvl1pPr>
      <a:lvl2pPr marL="742950" indent="-285750" algn="l" rtl="0" eaLnBrk="1" fontAlgn="base" hangingPunct="1">
        <a:spcBef>
          <a:spcPct val="20000"/>
        </a:spcBef>
        <a:spcAft>
          <a:spcPct val="0"/>
        </a:spcAft>
        <a:buSzPct val="200000"/>
        <a:defRPr sz="2000" b="1">
          <a:solidFill>
            <a:schemeClr val="bg1"/>
          </a:solidFill>
          <a:latin typeface="+mn-lt"/>
        </a:defRPr>
      </a:lvl2pPr>
      <a:lvl3pPr marL="1143000" indent="-228600" algn="l" rtl="0" eaLnBrk="1" fontAlgn="base" hangingPunct="1">
        <a:spcBef>
          <a:spcPct val="20000"/>
        </a:spcBef>
        <a:spcAft>
          <a:spcPct val="0"/>
        </a:spcAft>
        <a:buSzPct val="200000"/>
        <a:defRPr b="1">
          <a:solidFill>
            <a:schemeClr val="bg1"/>
          </a:solidFill>
          <a:latin typeface="+mn-lt"/>
        </a:defRPr>
      </a:lvl3pPr>
      <a:lvl4pPr marL="1600200" indent="-228600" algn="l" rtl="0" eaLnBrk="1" fontAlgn="base" hangingPunct="1">
        <a:spcBef>
          <a:spcPct val="20000"/>
        </a:spcBef>
        <a:spcAft>
          <a:spcPct val="0"/>
        </a:spcAft>
        <a:buSzPct val="200000"/>
        <a:defRPr sz="1600" b="1">
          <a:solidFill>
            <a:schemeClr val="bg1"/>
          </a:solidFill>
          <a:latin typeface="+mn-lt"/>
        </a:defRPr>
      </a:lvl4pPr>
      <a:lvl5pPr marL="2057400" indent="-228600" algn="l" rtl="0" eaLnBrk="1" fontAlgn="base" hangingPunct="1">
        <a:spcBef>
          <a:spcPct val="20000"/>
        </a:spcBef>
        <a:spcAft>
          <a:spcPct val="0"/>
        </a:spcAft>
        <a:buSzPct val="200000"/>
        <a:defRPr sz="1600" b="1">
          <a:solidFill>
            <a:schemeClr val="bg1"/>
          </a:solidFill>
          <a:latin typeface="+mn-lt"/>
        </a:defRPr>
      </a:lvl5pPr>
      <a:lvl6pPr marL="2514600" indent="-228600" algn="l" rtl="0" eaLnBrk="1" fontAlgn="base" hangingPunct="1">
        <a:spcBef>
          <a:spcPct val="20000"/>
        </a:spcBef>
        <a:spcAft>
          <a:spcPct val="0"/>
        </a:spcAft>
        <a:buSzPct val="200000"/>
        <a:defRPr sz="1600" b="1">
          <a:solidFill>
            <a:schemeClr val="bg1"/>
          </a:solidFill>
          <a:latin typeface="+mn-lt"/>
        </a:defRPr>
      </a:lvl6pPr>
      <a:lvl7pPr marL="2971800" indent="-228600" algn="l" rtl="0" eaLnBrk="1" fontAlgn="base" hangingPunct="1">
        <a:spcBef>
          <a:spcPct val="20000"/>
        </a:spcBef>
        <a:spcAft>
          <a:spcPct val="0"/>
        </a:spcAft>
        <a:buSzPct val="200000"/>
        <a:defRPr sz="1600" b="1">
          <a:solidFill>
            <a:schemeClr val="bg1"/>
          </a:solidFill>
          <a:latin typeface="+mn-lt"/>
        </a:defRPr>
      </a:lvl7pPr>
      <a:lvl8pPr marL="3429000" indent="-228600" algn="l" rtl="0" eaLnBrk="1" fontAlgn="base" hangingPunct="1">
        <a:spcBef>
          <a:spcPct val="20000"/>
        </a:spcBef>
        <a:spcAft>
          <a:spcPct val="0"/>
        </a:spcAft>
        <a:buSzPct val="200000"/>
        <a:defRPr sz="1600" b="1">
          <a:solidFill>
            <a:schemeClr val="bg1"/>
          </a:solidFill>
          <a:latin typeface="+mn-lt"/>
        </a:defRPr>
      </a:lvl8pPr>
      <a:lvl9pPr marL="3886200" indent="-228600" algn="l" rtl="0" eaLnBrk="1" fontAlgn="base" hangingPunct="1">
        <a:spcBef>
          <a:spcPct val="20000"/>
        </a:spcBef>
        <a:spcAft>
          <a:spcPct val="0"/>
        </a:spcAft>
        <a:buSzPct val="200000"/>
        <a:defRPr sz="1600"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914400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228600" y="1295400"/>
            <a:ext cx="8915400" cy="5257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661150"/>
            <a:ext cx="2133600"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1">
                <a:solidFill>
                  <a:schemeClr val="bg1"/>
                </a:solidFill>
                <a:latin typeface="+mn-lt"/>
              </a:defRPr>
            </a:lvl1pPr>
          </a:lstStyle>
          <a:p>
            <a:fld id="{23A271A1-F6D6-438B-A432-4747EE7ECD40}" type="datetimeFigureOut">
              <a:rPr lang="en-US" smtClean="0">
                <a:solidFill>
                  <a:srgbClr val="FFFFFF"/>
                </a:solidFill>
              </a:rPr>
              <a:pPr/>
              <a:t>1/10/2018</a:t>
            </a:fld>
            <a:endParaRPr lang="en-US" sz="1400" dirty="0">
              <a:solidFill>
                <a:srgbClr val="000000"/>
              </a:solidFill>
            </a:endParaRPr>
          </a:p>
        </p:txBody>
      </p:sp>
      <p:sp>
        <p:nvSpPr>
          <p:cNvPr id="1029" name="Rectangle 5"/>
          <p:cNvSpPr>
            <a:spLocks noGrp="1" noChangeArrowheads="1"/>
          </p:cNvSpPr>
          <p:nvPr>
            <p:ph type="ftr" sz="quarter" idx="3"/>
          </p:nvPr>
        </p:nvSpPr>
        <p:spPr bwMode="auto">
          <a:xfrm>
            <a:off x="3124200" y="6689725"/>
            <a:ext cx="2895600" cy="16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pPr algn="r"/>
            <a:endParaRPr lang="en-US" sz="1400" dirty="0">
              <a:solidFill>
                <a:srgbClr val="000000"/>
              </a:solidFill>
            </a:endParaRPr>
          </a:p>
        </p:txBody>
      </p:sp>
      <p:sp>
        <p:nvSpPr>
          <p:cNvPr id="1030" name="Rectangle 6"/>
          <p:cNvSpPr>
            <a:spLocks noGrp="1" noChangeArrowheads="1"/>
          </p:cNvSpPr>
          <p:nvPr>
            <p:ph type="sldNum" sz="quarter" idx="4"/>
          </p:nvPr>
        </p:nvSpPr>
        <p:spPr bwMode="auto">
          <a:xfrm>
            <a:off x="7010400" y="6689725"/>
            <a:ext cx="2133600" cy="136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b="1">
                <a:solidFill>
                  <a:schemeClr val="bg1"/>
                </a:solidFill>
                <a:latin typeface="+mn-lt"/>
              </a:defRPr>
            </a:lvl1pPr>
          </a:lstStyle>
          <a:p>
            <a:pPr algn="ctr"/>
            <a:fld id="{F0C94032-CD4C-4C25-B0C2-CEC720522D92}" type="slidenum">
              <a:rPr lang="en-US" smtClean="0">
                <a:solidFill>
                  <a:srgbClr val="FFFFFF"/>
                </a:solidFill>
              </a:rPr>
              <a:pPr algn="ctr"/>
              <a:t>‹#›</a:t>
            </a:fld>
            <a:endParaRPr lang="en-US" sz="1400" dirty="0">
              <a:solidFill>
                <a:srgbClr val="FFFFFF"/>
              </a:solidFill>
            </a:endParaRPr>
          </a:p>
        </p:txBody>
      </p:sp>
    </p:spTree>
    <p:extLst>
      <p:ext uri="{BB962C8B-B14F-4D97-AF65-F5344CB8AC3E}">
        <p14:creationId xmlns:p14="http://schemas.microsoft.com/office/powerpoint/2010/main" val="3106964856"/>
      </p:ext>
    </p:extLst>
  </p:cSld>
  <p:clrMap bg1="lt1" tx1="dk1" bg2="lt2" tx2="dk2" accent1="accent1" accent2="accent2" accent3="accent3" accent4="accent4" accent5="accent5" accent6="accent6" hlink="hlink" folHlink="folHlink"/>
  <p:sldLayoutIdLst>
    <p:sldLayoutId id="2147484052" r:id="rId1"/>
    <p:sldLayoutId id="2147484053" r:id="rId2"/>
    <p:sldLayoutId id="2147484054" r:id="rId3"/>
    <p:sldLayoutId id="2147484055" r:id="rId4"/>
    <p:sldLayoutId id="2147484056" r:id="rId5"/>
    <p:sldLayoutId id="2147484057" r:id="rId6"/>
    <p:sldLayoutId id="2147484058" r:id="rId7"/>
    <p:sldLayoutId id="2147484059" r:id="rId8"/>
    <p:sldLayoutId id="2147484060" r:id="rId9"/>
    <p:sldLayoutId id="2147484061" r:id="rId10"/>
    <p:sldLayoutId id="2147484062" r:id="rId11"/>
    <p:sldLayoutId id="2147484063" r:id="rId12"/>
  </p:sldLayoutIdLst>
  <p:transition spd="med">
    <p:fade thruBlk="1"/>
  </p:transition>
  <p:txStyles>
    <p:titleStyle>
      <a:lvl1pPr algn="r" rtl="0" eaLnBrk="1" fontAlgn="base" hangingPunct="1">
        <a:spcBef>
          <a:spcPct val="0"/>
        </a:spcBef>
        <a:spcAft>
          <a:spcPct val="0"/>
        </a:spcAft>
        <a:defRPr sz="3600">
          <a:solidFill>
            <a:schemeClr val="bg1"/>
          </a:solidFill>
          <a:latin typeface="+mj-lt"/>
          <a:ea typeface="+mj-ea"/>
          <a:cs typeface="+mj-cs"/>
        </a:defRPr>
      </a:lvl1pPr>
      <a:lvl2pPr algn="r" rtl="0" eaLnBrk="1" fontAlgn="base" hangingPunct="1">
        <a:spcBef>
          <a:spcPct val="0"/>
        </a:spcBef>
        <a:spcAft>
          <a:spcPct val="0"/>
        </a:spcAft>
        <a:defRPr sz="3600">
          <a:solidFill>
            <a:schemeClr val="bg1"/>
          </a:solidFill>
          <a:latin typeface="Impact" pitchFamily="34" charset="0"/>
        </a:defRPr>
      </a:lvl2pPr>
      <a:lvl3pPr algn="r" rtl="0" eaLnBrk="1" fontAlgn="base" hangingPunct="1">
        <a:spcBef>
          <a:spcPct val="0"/>
        </a:spcBef>
        <a:spcAft>
          <a:spcPct val="0"/>
        </a:spcAft>
        <a:defRPr sz="3600">
          <a:solidFill>
            <a:schemeClr val="bg1"/>
          </a:solidFill>
          <a:latin typeface="Impact" pitchFamily="34" charset="0"/>
        </a:defRPr>
      </a:lvl3pPr>
      <a:lvl4pPr algn="r" rtl="0" eaLnBrk="1" fontAlgn="base" hangingPunct="1">
        <a:spcBef>
          <a:spcPct val="0"/>
        </a:spcBef>
        <a:spcAft>
          <a:spcPct val="0"/>
        </a:spcAft>
        <a:defRPr sz="3600">
          <a:solidFill>
            <a:schemeClr val="bg1"/>
          </a:solidFill>
          <a:latin typeface="Impact" pitchFamily="34" charset="0"/>
        </a:defRPr>
      </a:lvl4pPr>
      <a:lvl5pPr algn="r" rtl="0" eaLnBrk="1" fontAlgn="base" hangingPunct="1">
        <a:spcBef>
          <a:spcPct val="0"/>
        </a:spcBef>
        <a:spcAft>
          <a:spcPct val="0"/>
        </a:spcAft>
        <a:defRPr sz="3600">
          <a:solidFill>
            <a:schemeClr val="bg1"/>
          </a:solidFill>
          <a:latin typeface="Impact" pitchFamily="34" charset="0"/>
        </a:defRPr>
      </a:lvl5pPr>
      <a:lvl6pPr marL="457200" algn="r" rtl="0" eaLnBrk="1" fontAlgn="base" hangingPunct="1">
        <a:spcBef>
          <a:spcPct val="0"/>
        </a:spcBef>
        <a:spcAft>
          <a:spcPct val="0"/>
        </a:spcAft>
        <a:defRPr sz="3600">
          <a:solidFill>
            <a:schemeClr val="bg1"/>
          </a:solidFill>
          <a:latin typeface="Impact" pitchFamily="34" charset="0"/>
        </a:defRPr>
      </a:lvl6pPr>
      <a:lvl7pPr marL="914400" algn="r" rtl="0" eaLnBrk="1" fontAlgn="base" hangingPunct="1">
        <a:spcBef>
          <a:spcPct val="0"/>
        </a:spcBef>
        <a:spcAft>
          <a:spcPct val="0"/>
        </a:spcAft>
        <a:defRPr sz="3600">
          <a:solidFill>
            <a:schemeClr val="bg1"/>
          </a:solidFill>
          <a:latin typeface="Impact" pitchFamily="34" charset="0"/>
        </a:defRPr>
      </a:lvl7pPr>
      <a:lvl8pPr marL="1371600" algn="r" rtl="0" eaLnBrk="1" fontAlgn="base" hangingPunct="1">
        <a:spcBef>
          <a:spcPct val="0"/>
        </a:spcBef>
        <a:spcAft>
          <a:spcPct val="0"/>
        </a:spcAft>
        <a:defRPr sz="3600">
          <a:solidFill>
            <a:schemeClr val="bg1"/>
          </a:solidFill>
          <a:latin typeface="Impact" pitchFamily="34" charset="0"/>
        </a:defRPr>
      </a:lvl8pPr>
      <a:lvl9pPr marL="1828800" algn="r" rtl="0" eaLnBrk="1" fontAlgn="base" hangingPunct="1">
        <a:spcBef>
          <a:spcPct val="0"/>
        </a:spcBef>
        <a:spcAft>
          <a:spcPct val="0"/>
        </a:spcAft>
        <a:defRPr sz="3600">
          <a:solidFill>
            <a:schemeClr val="bg1"/>
          </a:solidFill>
          <a:latin typeface="Impact" pitchFamily="34" charset="0"/>
        </a:defRPr>
      </a:lvl9pPr>
    </p:titleStyle>
    <p:bodyStyle>
      <a:lvl1pPr marL="342900" indent="-342900" algn="l" rtl="0" eaLnBrk="1" fontAlgn="base" hangingPunct="1">
        <a:spcBef>
          <a:spcPct val="20000"/>
        </a:spcBef>
        <a:spcAft>
          <a:spcPct val="0"/>
        </a:spcAft>
        <a:buSzPct val="200000"/>
        <a:defRPr sz="2400" b="1">
          <a:solidFill>
            <a:schemeClr val="bg1"/>
          </a:solidFill>
          <a:latin typeface="+mn-lt"/>
          <a:ea typeface="+mn-ea"/>
          <a:cs typeface="+mn-cs"/>
        </a:defRPr>
      </a:lvl1pPr>
      <a:lvl2pPr marL="742950" indent="-285750" algn="l" rtl="0" eaLnBrk="1" fontAlgn="base" hangingPunct="1">
        <a:spcBef>
          <a:spcPct val="20000"/>
        </a:spcBef>
        <a:spcAft>
          <a:spcPct val="0"/>
        </a:spcAft>
        <a:buSzPct val="200000"/>
        <a:defRPr sz="2000" b="1">
          <a:solidFill>
            <a:schemeClr val="bg1"/>
          </a:solidFill>
          <a:latin typeface="+mn-lt"/>
        </a:defRPr>
      </a:lvl2pPr>
      <a:lvl3pPr marL="1143000" indent="-228600" algn="l" rtl="0" eaLnBrk="1" fontAlgn="base" hangingPunct="1">
        <a:spcBef>
          <a:spcPct val="20000"/>
        </a:spcBef>
        <a:spcAft>
          <a:spcPct val="0"/>
        </a:spcAft>
        <a:buSzPct val="200000"/>
        <a:defRPr b="1">
          <a:solidFill>
            <a:schemeClr val="bg1"/>
          </a:solidFill>
          <a:latin typeface="+mn-lt"/>
        </a:defRPr>
      </a:lvl3pPr>
      <a:lvl4pPr marL="1600200" indent="-228600" algn="l" rtl="0" eaLnBrk="1" fontAlgn="base" hangingPunct="1">
        <a:spcBef>
          <a:spcPct val="20000"/>
        </a:spcBef>
        <a:spcAft>
          <a:spcPct val="0"/>
        </a:spcAft>
        <a:buSzPct val="200000"/>
        <a:defRPr sz="1600" b="1">
          <a:solidFill>
            <a:schemeClr val="bg1"/>
          </a:solidFill>
          <a:latin typeface="+mn-lt"/>
        </a:defRPr>
      </a:lvl4pPr>
      <a:lvl5pPr marL="2057400" indent="-228600" algn="l" rtl="0" eaLnBrk="1" fontAlgn="base" hangingPunct="1">
        <a:spcBef>
          <a:spcPct val="20000"/>
        </a:spcBef>
        <a:spcAft>
          <a:spcPct val="0"/>
        </a:spcAft>
        <a:buSzPct val="200000"/>
        <a:defRPr sz="1600" b="1">
          <a:solidFill>
            <a:schemeClr val="bg1"/>
          </a:solidFill>
          <a:latin typeface="+mn-lt"/>
        </a:defRPr>
      </a:lvl5pPr>
      <a:lvl6pPr marL="2514600" indent="-228600" algn="l" rtl="0" eaLnBrk="1" fontAlgn="base" hangingPunct="1">
        <a:spcBef>
          <a:spcPct val="20000"/>
        </a:spcBef>
        <a:spcAft>
          <a:spcPct val="0"/>
        </a:spcAft>
        <a:buSzPct val="200000"/>
        <a:defRPr sz="1600" b="1">
          <a:solidFill>
            <a:schemeClr val="bg1"/>
          </a:solidFill>
          <a:latin typeface="+mn-lt"/>
        </a:defRPr>
      </a:lvl6pPr>
      <a:lvl7pPr marL="2971800" indent="-228600" algn="l" rtl="0" eaLnBrk="1" fontAlgn="base" hangingPunct="1">
        <a:spcBef>
          <a:spcPct val="20000"/>
        </a:spcBef>
        <a:spcAft>
          <a:spcPct val="0"/>
        </a:spcAft>
        <a:buSzPct val="200000"/>
        <a:defRPr sz="1600" b="1">
          <a:solidFill>
            <a:schemeClr val="bg1"/>
          </a:solidFill>
          <a:latin typeface="+mn-lt"/>
        </a:defRPr>
      </a:lvl7pPr>
      <a:lvl8pPr marL="3429000" indent="-228600" algn="l" rtl="0" eaLnBrk="1" fontAlgn="base" hangingPunct="1">
        <a:spcBef>
          <a:spcPct val="20000"/>
        </a:spcBef>
        <a:spcAft>
          <a:spcPct val="0"/>
        </a:spcAft>
        <a:buSzPct val="200000"/>
        <a:defRPr sz="1600" b="1">
          <a:solidFill>
            <a:schemeClr val="bg1"/>
          </a:solidFill>
          <a:latin typeface="+mn-lt"/>
        </a:defRPr>
      </a:lvl8pPr>
      <a:lvl9pPr marL="3886200" indent="-228600" algn="l" rtl="0" eaLnBrk="1" fontAlgn="base" hangingPunct="1">
        <a:spcBef>
          <a:spcPct val="20000"/>
        </a:spcBef>
        <a:spcAft>
          <a:spcPct val="0"/>
        </a:spcAft>
        <a:buSzPct val="200000"/>
        <a:defRPr sz="1600"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solidFill>
                <a:srgbClr val="E4E9EF"/>
              </a:solidFill>
            </a:endParaRPr>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461C99F-B7CE-4EBE-A069-1ABFDE3C54F2}" type="slidenum">
              <a:rPr lang="en-US" smtClean="0">
                <a:solidFill>
                  <a:srgbClr val="E4E9EF"/>
                </a:solidFill>
              </a:rPr>
              <a:pPr/>
              <a:t>‹#›</a:t>
            </a:fld>
            <a:endParaRPr lang="en-US">
              <a:solidFill>
                <a:srgbClr val="E4E9EF"/>
              </a:solidFill>
            </a:endParaRP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extLst>
      <p:ext uri="{BB962C8B-B14F-4D97-AF65-F5344CB8AC3E}">
        <p14:creationId xmlns:p14="http://schemas.microsoft.com/office/powerpoint/2010/main" val="1905331639"/>
      </p:ext>
    </p:extLst>
  </p:cSld>
  <p:clrMap bg1="dk1" tx1="lt1" bg2="dk2" tx2="lt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 id="2147484070" r:id="rId6"/>
    <p:sldLayoutId id="2147484071" r:id="rId7"/>
    <p:sldLayoutId id="2147484072" r:id="rId8"/>
    <p:sldLayoutId id="2147484073" r:id="rId9"/>
    <p:sldLayoutId id="2147484074" r:id="rId10"/>
    <p:sldLayoutId id="214748407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A4B4784-3877-49C8-BB74-9168C700B932}" type="datetimeFigureOut">
              <a:rPr lang="en-US" smtClean="0">
                <a:solidFill>
                  <a:srgbClr val="E4E9EF"/>
                </a:solidFill>
              </a:rPr>
              <a:pPr/>
              <a:t>1/10/2018</a:t>
            </a:fld>
            <a:endParaRPr lang="en-US">
              <a:solidFill>
                <a:srgbClr val="E4E9EF"/>
              </a:solidFill>
            </a:endParaRPr>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solidFill>
                <a:srgbClr val="E4E9EF"/>
              </a:solidFill>
            </a:endParaRPr>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461C99F-B7CE-4EBE-A069-1ABFDE3C54F2}" type="slidenum">
              <a:rPr lang="en-US" smtClean="0">
                <a:solidFill>
                  <a:srgbClr val="E4E9EF"/>
                </a:solidFill>
              </a:rPr>
              <a:pPr/>
              <a:t>‹#›</a:t>
            </a:fld>
            <a:endParaRPr lang="en-US">
              <a:solidFill>
                <a:srgbClr val="E4E9EF"/>
              </a:solidFill>
            </a:endParaRP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extLst>
      <p:ext uri="{BB962C8B-B14F-4D97-AF65-F5344CB8AC3E}">
        <p14:creationId xmlns:p14="http://schemas.microsoft.com/office/powerpoint/2010/main" val="3812805559"/>
      </p:ext>
    </p:extLst>
  </p:cSld>
  <p:clrMap bg1="dk1" tx1="lt1" bg2="dk2" tx2="lt2" accent1="accent1" accent2="accent2" accent3="accent3" accent4="accent4" accent5="accent5" accent6="accent6" hlink="hlink" folHlink="folHlink"/>
  <p:sldLayoutIdLst>
    <p:sldLayoutId id="2147484077" r:id="rId1"/>
    <p:sldLayoutId id="2147484078" r:id="rId2"/>
    <p:sldLayoutId id="2147484079" r:id="rId3"/>
    <p:sldLayoutId id="2147484080" r:id="rId4"/>
    <p:sldLayoutId id="2147484081" r:id="rId5"/>
    <p:sldLayoutId id="2147484082" r:id="rId6"/>
    <p:sldLayoutId id="2147484083" r:id="rId7"/>
    <p:sldLayoutId id="2147484084" r:id="rId8"/>
    <p:sldLayoutId id="2147484085" r:id="rId9"/>
    <p:sldLayoutId id="2147484086" r:id="rId10"/>
    <p:sldLayoutId id="2147484087"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3.xml"/><Relationship Id="rId1" Type="http://schemas.openxmlformats.org/officeDocument/2006/relationships/tags" Target="../tags/tag1.xml"/><Relationship Id="rId6" Type="http://schemas.openxmlformats.org/officeDocument/2006/relationships/image" Target="../media/image16.gif"/><Relationship Id="rId5" Type="http://schemas.openxmlformats.org/officeDocument/2006/relationships/image" Target="../media/image15.gif"/><Relationship Id="rId4" Type="http://schemas.openxmlformats.org/officeDocument/2006/relationships/image" Target="../media/image1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9.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6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4.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hi_back_MED.jpg"/>
          <p:cNvPicPr>
            <a:picLocks noGrp="1" noChangeAspect="1"/>
          </p:cNvPicPr>
          <p:nvPr>
            <p:ph idx="1"/>
          </p:nvPr>
        </p:nvPicPr>
        <p:blipFill>
          <a:blip r:embed="rId3" cstate="print"/>
          <a:stretch>
            <a:fillRect/>
          </a:stretch>
        </p:blipFill>
        <p:spPr>
          <a:xfrm>
            <a:off x="0" y="3429000"/>
            <a:ext cx="9144000" cy="3429000"/>
          </a:xfrm>
          <a:prstGeom prst="ellipse">
            <a:avLst/>
          </a:prstGeom>
          <a:ln w="190500" cap="rnd">
            <a:solidFill>
              <a:srgbClr val="C8C6BD"/>
            </a:solidFill>
            <a:prstDash val="solid"/>
          </a:ln>
          <a:effectLst>
            <a:outerShdw blurRad="127000" algn="bl" rotWithShape="0">
              <a:srgbClr val="000000"/>
            </a:outerShdw>
          </a:effectLst>
          <a:scene3d>
            <a:camera prst="perspectiveAbove"/>
            <a:lightRig rig="threePt" dir="t">
              <a:rot lat="0" lon="0" rev="19200000"/>
            </a:lightRig>
          </a:scene3d>
          <a:sp3d extrusionH="25400">
            <a:bevelT w="304800" h="152400" prst="hardEdge"/>
            <a:extrusionClr>
              <a:srgbClr val="000000"/>
            </a:extrusionClr>
          </a:sp3d>
        </p:spPr>
      </p:pic>
      <p:pic>
        <p:nvPicPr>
          <p:cNvPr id="7" name="Picture 6" descr="2249932185_951c37aaac.jpg"/>
          <p:cNvPicPr>
            <a:picLocks noChangeAspect="1"/>
          </p:cNvPicPr>
          <p:nvPr/>
        </p:nvPicPr>
        <p:blipFill>
          <a:blip r:embed="rId4" cstate="print"/>
          <a:stretch>
            <a:fillRect/>
          </a:stretch>
        </p:blipFill>
        <p:spPr>
          <a:xfrm>
            <a:off x="0" y="0"/>
            <a:ext cx="2895600" cy="3657600"/>
          </a:xfrm>
          <a:prstGeom prst="ellipse">
            <a:avLst/>
          </a:prstGeom>
          <a:ln>
            <a:noFill/>
          </a:ln>
          <a:effectLst>
            <a:outerShdw blurRad="225425" dist="50800" dir="5220000" algn="ctr">
              <a:srgbClr val="000000">
                <a:alpha val="33000"/>
              </a:srgbClr>
            </a:outerShdw>
            <a:reflection blurRad="6350" stA="50000" endA="300" endPos="90000" dist="50800" dir="5400000" sy="-100000" algn="bl" rotWithShape="0"/>
            <a:softEdge rad="112500"/>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9" name="Picture 8" descr="shastalogo.gif"/>
          <p:cNvPicPr>
            <a:picLocks noChangeAspect="1"/>
          </p:cNvPicPr>
          <p:nvPr/>
        </p:nvPicPr>
        <p:blipFill>
          <a:blip r:embed="rId5" cstate="print"/>
          <a:stretch>
            <a:fillRect/>
          </a:stretch>
        </p:blipFill>
        <p:spPr>
          <a:xfrm rot="273093">
            <a:off x="6489700" y="-7933"/>
            <a:ext cx="2652565" cy="3841262"/>
          </a:xfrm>
          <a:prstGeom prst="ellipse">
            <a:avLst/>
          </a:prstGeom>
          <a:ln w="63500" cap="rnd">
            <a:solidFill>
              <a:srgbClr val="333333"/>
            </a:solidFill>
          </a:ln>
          <a:effectLst>
            <a:outerShdw blurRad="381000" dist="292100" dir="5400000" sx="-80000" sy="-18000" rotWithShape="0">
              <a:srgbClr val="000000">
                <a:alpha val="22000"/>
              </a:srgbClr>
            </a:outerShdw>
            <a:reflection blurRad="6350" stA="50000" endA="295" endPos="92000" dist="101600" dir="5400000" sy="-100000" algn="bl" rotWithShape="0"/>
          </a:effectLst>
          <a:scene3d>
            <a:camera prst="orthographicFront"/>
            <a:lightRig rig="contrasting" dir="t">
              <a:rot lat="0" lon="0" rev="3000000"/>
            </a:lightRig>
          </a:scene3d>
          <a:sp3d contourW="7620">
            <a:bevelT w="95250" h="31750"/>
            <a:contourClr>
              <a:srgbClr val="333333"/>
            </a:contourClr>
          </a:sp3d>
        </p:spPr>
      </p:pic>
      <p:pic>
        <p:nvPicPr>
          <p:cNvPr id="12" name="Picture 11" descr=";;j - Copy.bmp"/>
          <p:cNvPicPr>
            <a:picLocks noChangeAspect="1"/>
          </p:cNvPicPr>
          <p:nvPr/>
        </p:nvPicPr>
        <p:blipFill>
          <a:blip r:embed="rId6" cstate="print"/>
          <a:stretch>
            <a:fillRect/>
          </a:stretch>
        </p:blipFill>
        <p:spPr>
          <a:xfrm>
            <a:off x="2362200" y="-228600"/>
            <a:ext cx="4495800" cy="4114800"/>
          </a:xfrm>
          <a:prstGeom prst="ellipse">
            <a:avLst/>
          </a:prstGeom>
          <a:ln>
            <a:noFill/>
          </a:ln>
          <a:effectLst>
            <a:softEdge rad="112500"/>
          </a:effec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4)">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iterate type="lt">
                                    <p:tmPct val="5000"/>
                                  </p:iterate>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fltVal val="0"/>
                                          </p:val>
                                        </p:tav>
                                        <p:tav tm="100000">
                                          <p:val>
                                            <p:strVal val="#ppt_w"/>
                                          </p:val>
                                        </p:tav>
                                      </p:tavLst>
                                    </p:anim>
                                    <p:anim calcmode="lin" valueType="num">
                                      <p:cBhvr>
                                        <p:cTn id="13" dur="1000" fill="hold"/>
                                        <p:tgtEl>
                                          <p:spTgt spid="9"/>
                                        </p:tgtEl>
                                        <p:attrNameLst>
                                          <p:attrName>ppt_h</p:attrName>
                                        </p:attrNameLst>
                                      </p:cBhvr>
                                      <p:tavLst>
                                        <p:tav tm="0">
                                          <p:val>
                                            <p:fltVal val="0"/>
                                          </p:val>
                                        </p:tav>
                                        <p:tav tm="100000">
                                          <p:val>
                                            <p:strVal val="#ppt_h"/>
                                          </p:val>
                                        </p:tav>
                                      </p:tavLst>
                                    </p:anim>
                                    <p:anim calcmode="lin" valueType="num">
                                      <p:cBhvr>
                                        <p:cTn id="14" dur="1000" fill="hold"/>
                                        <p:tgtEl>
                                          <p:spTgt spid="9"/>
                                        </p:tgtEl>
                                        <p:attrNameLst>
                                          <p:attrName>style.rotation</p:attrName>
                                        </p:attrNameLst>
                                      </p:cBhvr>
                                      <p:tavLst>
                                        <p:tav tm="0">
                                          <p:val>
                                            <p:fltVal val="90"/>
                                          </p:val>
                                        </p:tav>
                                        <p:tav tm="100000">
                                          <p:val>
                                            <p:fltVal val="0"/>
                                          </p:val>
                                        </p:tav>
                                      </p:tavLst>
                                    </p:anim>
                                    <p:animEffect transition="in" filter="fade">
                                      <p:cBhvr>
                                        <p:cTn id="15" dur="1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0" presetClass="entr" presetSubtype="0" fill="hold" nodeType="clickEffect">
                                  <p:stCondLst>
                                    <p:cond delay="0"/>
                                  </p:stCondLst>
                                  <p:iterate type="lt">
                                    <p:tmPct val="0"/>
                                  </p:iterate>
                                  <p:childTnLst>
                                    <p:set>
                                      <p:cBhvr>
                                        <p:cTn id="19" dur="1" fill="hold">
                                          <p:stCondLst>
                                            <p:cond delay="0"/>
                                          </p:stCondLst>
                                        </p:cTn>
                                        <p:tgtEl>
                                          <p:spTgt spid="9"/>
                                        </p:tgtEl>
                                        <p:attrNameLst>
                                          <p:attrName>style.visibility</p:attrName>
                                        </p:attrNameLst>
                                      </p:cBhvr>
                                      <p:to>
                                        <p:strVal val="visible"/>
                                      </p:to>
                                    </p:set>
                                    <p:animEffect transition="in" filter="wedge">
                                      <p:cBhvr>
                                        <p:cTn id="20" dur="20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9" presetClass="entr" presetSubtype="1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0" fill="hold"/>
                                        <p:tgtEl>
                                          <p:spTgt spid="6"/>
                                        </p:tgtEl>
                                        <p:attrNameLst>
                                          <p:attrName>ppt_w</p:attrName>
                                        </p:attrNameLst>
                                      </p:cBhvr>
                                      <p:tavLst>
                                        <p:tav tm="0" fmla="#ppt_w*sin(2.5*pi*$)">
                                          <p:val>
                                            <p:fltVal val="0"/>
                                          </p:val>
                                        </p:tav>
                                        <p:tav tm="100000">
                                          <p:val>
                                            <p:fltVal val="1"/>
                                          </p:val>
                                        </p:tav>
                                      </p:tavLst>
                                    </p:anim>
                                    <p:anim calcmode="lin" valueType="num">
                                      <p:cBhvr>
                                        <p:cTn id="26" dur="5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9" presetClass="entr" presetSubtype="1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5000" fill="hold"/>
                                        <p:tgtEl>
                                          <p:spTgt spid="12"/>
                                        </p:tgtEl>
                                        <p:attrNameLst>
                                          <p:attrName>ppt_w</p:attrName>
                                        </p:attrNameLst>
                                      </p:cBhvr>
                                      <p:tavLst>
                                        <p:tav tm="0" fmla="#ppt_w*sin(2.5*pi*$)">
                                          <p:val>
                                            <p:fltVal val="0"/>
                                          </p:val>
                                        </p:tav>
                                        <p:tav tm="100000">
                                          <p:val>
                                            <p:fltVal val="1"/>
                                          </p:val>
                                        </p:tav>
                                      </p:tavLst>
                                    </p:anim>
                                    <p:anim calcmode="lin" valueType="num">
                                      <p:cBhvr>
                                        <p:cTn id="32" dur="5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lgn="r" rtl="1"/>
            <a:r>
              <a:rPr lang="fa-IR" sz="2800" dirty="0" smtClean="0">
                <a:solidFill>
                  <a:srgbClr val="FFFF00"/>
                </a:solidFill>
                <a:cs typeface="2  Titr" pitchFamily="2" charset="-78"/>
              </a:rPr>
              <a:t>عقد تفاهم نامه و مشخص نمودن حدود همکاری ( انجام این فعالیت به صورت مشترک  انجام می پذیرد ، پیش نویس در خواستی مرکز در جلسه مشترک دو کمیته بررسی می شود و پس از تطبیق سازی با اصول انجمن منعقد می گردد)</a:t>
            </a:r>
          </a:p>
          <a:p>
            <a:pPr algn="r" rtl="1"/>
            <a:r>
              <a:rPr lang="fa-IR" sz="2800" dirty="0" smtClean="0">
                <a:solidFill>
                  <a:srgbClr val="FFFF00"/>
                </a:solidFill>
                <a:cs typeface="2  Titr" pitchFamily="2" charset="-78"/>
              </a:rPr>
              <a:t>آموزش اعضاء کمیته </a:t>
            </a:r>
            <a:r>
              <a:rPr lang="en-US" sz="2800" dirty="0" smtClean="0">
                <a:solidFill>
                  <a:srgbClr val="FFFF00"/>
                </a:solidFill>
                <a:cs typeface="2  Titr" pitchFamily="2" charset="-78"/>
              </a:rPr>
              <a:t>H&amp;I</a:t>
            </a:r>
          </a:p>
          <a:p>
            <a:pPr algn="r" rtl="1"/>
            <a:r>
              <a:rPr lang="fa-IR" sz="2800" dirty="0" smtClean="0">
                <a:solidFill>
                  <a:srgbClr val="FFFF00"/>
                </a:solidFill>
                <a:cs typeface="2  Titr" pitchFamily="2" charset="-78"/>
              </a:rPr>
              <a:t>مشخص نمودن شیوه پیام رسانی ( در این قسمت باید توجه داشته باشیم شیوه پیام رسانی در مراکز به صورت متفاوت انجام می شود 1- اجرای پانل پیام رسانی در مراکز بلند مدت   2- ارائه نشریات در مراکز کوتاه مدت)</a:t>
            </a:r>
          </a:p>
        </p:txBody>
      </p:sp>
      <p:sp>
        <p:nvSpPr>
          <p:cNvPr id="2" name="Title 1"/>
          <p:cNvSpPr>
            <a:spLocks noGrp="1"/>
          </p:cNvSpPr>
          <p:nvPr>
            <p:ph type="title"/>
          </p:nvPr>
        </p:nvSpPr>
        <p:spPr>
          <a:xfrm>
            <a:off x="457200" y="152400"/>
            <a:ext cx="8229600" cy="900336"/>
          </a:xfrm>
        </p:spPr>
        <p:txBody>
          <a:bodyPr>
            <a:normAutofit fontScale="90000"/>
          </a:bodyPr>
          <a:lstStyle/>
          <a:p>
            <a:pPr algn="ctr"/>
            <a:r>
              <a:rPr lang="fa-IR" sz="6000" dirty="0" smtClean="0"/>
              <a:t>اقدامات بعدی</a:t>
            </a:r>
            <a:endParaRPr lang="en-US" sz="6000" dirty="0"/>
          </a:p>
        </p:txBody>
      </p:sp>
    </p:spTree>
    <p:extLst>
      <p:ext uri="{BB962C8B-B14F-4D97-AF65-F5344CB8AC3E}">
        <p14:creationId xmlns:p14="http://schemas.microsoft.com/office/powerpoint/2010/main" val="150672035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8229600" cy="5043264"/>
          </a:xfrm>
        </p:spPr>
        <p:txBody>
          <a:bodyPr>
            <a:noAutofit/>
          </a:bodyPr>
          <a:lstStyle/>
          <a:p>
            <a:pPr algn="r" rtl="1"/>
            <a:r>
              <a:rPr lang="fa-IR" sz="2400" dirty="0" smtClean="0">
                <a:solidFill>
                  <a:srgbClr val="FFFF00"/>
                </a:solidFill>
                <a:cs typeface="2  Titr" pitchFamily="2" charset="-78"/>
              </a:rPr>
              <a:t>در مراکزبلند مدت به صورت آزمایشی به صورت یک فصل اجرای پانل انجام شود و پس از این مدت ترازنامه ای از فعالیتهای انجام شده دریافت شود تا نقاط ضعف و قوت مشخص گردد.</a:t>
            </a:r>
          </a:p>
          <a:p>
            <a:pPr algn="r" rtl="1"/>
            <a:r>
              <a:rPr lang="fa-IR" sz="2400" dirty="0" smtClean="0">
                <a:solidFill>
                  <a:srgbClr val="FFFF00"/>
                </a:solidFill>
                <a:cs typeface="2  Titr" pitchFamily="2" charset="-78"/>
              </a:rPr>
              <a:t>در صورت مشخص شدن چالش ها روش انجام فعالیت اصلاح شود: برای مثال اگر مشخص شد که در هنگام مراجعه تیم پانل حدومرز انجمن معتادان گمنام با این مراکز دچار مشکل شده است نشست مشترک با کمیته اطلاع رسانی برگزار شود تا از راه حل های موجود استفاده کنیم</a:t>
            </a:r>
          </a:p>
          <a:p>
            <a:pPr algn="r" rtl="1"/>
            <a:r>
              <a:rPr lang="fa-IR" sz="2400" dirty="0" smtClean="0">
                <a:solidFill>
                  <a:srgbClr val="FFFF00"/>
                </a:solidFill>
                <a:cs typeface="2  Titr" pitchFamily="2" charset="-78"/>
              </a:rPr>
              <a:t>اگر مشکلات از طریق گفتگو با آن مرکز حل نشد جلسات پانل را متوقف کنیم</a:t>
            </a:r>
          </a:p>
          <a:p>
            <a:pPr algn="r" rtl="1"/>
            <a:r>
              <a:rPr lang="fa-IR" sz="2400" dirty="0" smtClean="0">
                <a:solidFill>
                  <a:srgbClr val="FFFF00"/>
                </a:solidFill>
                <a:cs typeface="2  Titr" pitchFamily="2" charset="-78"/>
              </a:rPr>
              <a:t>به یاد داشته باشیم که ما باید از اصولمان مراقبت کنیم پس تا جایی پیش می رویم که اصول توسط آن مرکز به رسمیت شناخته شود</a:t>
            </a:r>
          </a:p>
        </p:txBody>
      </p:sp>
      <p:sp>
        <p:nvSpPr>
          <p:cNvPr id="2" name="Title 1"/>
          <p:cNvSpPr>
            <a:spLocks noGrp="1"/>
          </p:cNvSpPr>
          <p:nvPr>
            <p:ph type="title"/>
          </p:nvPr>
        </p:nvSpPr>
        <p:spPr>
          <a:xfrm>
            <a:off x="457200" y="152400"/>
            <a:ext cx="8229600" cy="900336"/>
          </a:xfrm>
        </p:spPr>
        <p:txBody>
          <a:bodyPr>
            <a:noAutofit/>
          </a:bodyPr>
          <a:lstStyle/>
          <a:p>
            <a:pPr algn="ctr"/>
            <a:r>
              <a:rPr lang="fa-IR" sz="6000" dirty="0" smtClean="0"/>
              <a:t>پیشنهادات</a:t>
            </a:r>
            <a:endParaRPr lang="en-US" sz="6000" dirty="0"/>
          </a:p>
        </p:txBody>
      </p:sp>
    </p:spTree>
    <p:extLst>
      <p:ext uri="{BB962C8B-B14F-4D97-AF65-F5344CB8AC3E}">
        <p14:creationId xmlns:p14="http://schemas.microsoft.com/office/powerpoint/2010/main" val="4029791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lgn="r" rtl="1"/>
            <a:r>
              <a:rPr lang="fa-IR" sz="2400" dirty="0" smtClean="0">
                <a:solidFill>
                  <a:srgbClr val="FFFF00"/>
                </a:solidFill>
                <a:cs typeface="2  Titr" pitchFamily="2" charset="-78"/>
              </a:rPr>
              <a:t>آموزش تفاهم نامه به اعضاء خدمتگزار</a:t>
            </a:r>
          </a:p>
          <a:p>
            <a:pPr algn="r" rtl="1"/>
            <a:r>
              <a:rPr lang="fa-IR" sz="2400" dirty="0" smtClean="0">
                <a:solidFill>
                  <a:srgbClr val="FFFF00"/>
                </a:solidFill>
                <a:cs typeface="2  Titr" pitchFamily="2" charset="-78"/>
              </a:rPr>
              <a:t>آموزش بایدها ونبایدها</a:t>
            </a:r>
          </a:p>
          <a:p>
            <a:pPr algn="r" rtl="1"/>
            <a:r>
              <a:rPr lang="fa-IR" sz="2400" dirty="0" smtClean="0">
                <a:solidFill>
                  <a:srgbClr val="FFFF00"/>
                </a:solidFill>
                <a:cs typeface="2  Titr" pitchFamily="2" charset="-78"/>
              </a:rPr>
              <a:t>آموزش اجرای فرمت های برگزاری پانل ( هر مرکز فرمت و زمان اجرای پانل پیام رسانی مخصوص خود را دارد)</a:t>
            </a:r>
          </a:p>
          <a:p>
            <a:pPr algn="r" rtl="1"/>
            <a:r>
              <a:rPr lang="fa-IR" sz="2400" dirty="0" smtClean="0">
                <a:solidFill>
                  <a:srgbClr val="FFFF00"/>
                </a:solidFill>
                <a:cs typeface="2  Titr" pitchFamily="2" charset="-78"/>
              </a:rPr>
              <a:t>برای مثال مراکز اقامتی که به صورت طولانی از افراد مقیم نگهداری می کنند یک ساعت زمان برگزاری پانل را دارا هستند ، مراکز درمانی مانند بخش های اعصاب و روان نیم ساعت الی چهل و پنج دقیقه زمان اجرای پانل به آنها اختصاص پیدا می کند </a:t>
            </a:r>
          </a:p>
          <a:p>
            <a:pPr algn="r" rtl="1"/>
            <a:r>
              <a:rPr lang="fa-IR" sz="2400" dirty="0" smtClean="0">
                <a:solidFill>
                  <a:srgbClr val="FFFF00"/>
                </a:solidFill>
                <a:cs typeface="2  Titr" pitchFamily="2" charset="-78"/>
              </a:rPr>
              <a:t>دریافت ترازنامه امر ضروری برای انجام فعالیت های خدماتی است</a:t>
            </a:r>
          </a:p>
          <a:p>
            <a:pPr algn="r" rtl="1"/>
            <a:r>
              <a:rPr lang="fa-IR" sz="2400" dirty="0" smtClean="0">
                <a:solidFill>
                  <a:srgbClr val="FFFF00"/>
                </a:solidFill>
                <a:cs typeface="2  Titr" pitchFamily="2" charset="-78"/>
              </a:rPr>
              <a:t>در انتها باید به اصول سنت ها توجه خاص داشته باشیم تا از بروز مشکلات احتمالی جلوگیری نماییم</a:t>
            </a:r>
          </a:p>
          <a:p>
            <a:pPr marL="0" indent="0" algn="r" rtl="1">
              <a:buNone/>
            </a:pPr>
            <a:endParaRPr lang="en-US" sz="2400" dirty="0">
              <a:solidFill>
                <a:srgbClr val="FFFF00"/>
              </a:solidFill>
              <a:cs typeface="2  Titr" pitchFamily="2" charset="-78"/>
            </a:endParaRPr>
          </a:p>
        </p:txBody>
      </p:sp>
      <p:sp>
        <p:nvSpPr>
          <p:cNvPr id="2" name="Title 1"/>
          <p:cNvSpPr>
            <a:spLocks noGrp="1"/>
          </p:cNvSpPr>
          <p:nvPr>
            <p:ph type="title"/>
          </p:nvPr>
        </p:nvSpPr>
        <p:spPr/>
        <p:txBody>
          <a:bodyPr>
            <a:normAutofit/>
          </a:bodyPr>
          <a:lstStyle/>
          <a:p>
            <a:pPr algn="ctr"/>
            <a:r>
              <a:rPr lang="fa-IR" sz="4800" dirty="0" smtClean="0"/>
              <a:t>موارد ضروی که حتما باید لحاظ شود</a:t>
            </a:r>
            <a:endParaRPr lang="en-US" sz="4800" dirty="0"/>
          </a:p>
        </p:txBody>
      </p:sp>
    </p:spTree>
    <p:extLst>
      <p:ext uri="{BB962C8B-B14F-4D97-AF65-F5344CB8AC3E}">
        <p14:creationId xmlns:p14="http://schemas.microsoft.com/office/powerpoint/2010/main" val="27705333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6832"/>
            <a:ext cx="8229600" cy="4179168"/>
          </a:xfrm>
        </p:spPr>
        <p:txBody>
          <a:bodyPr>
            <a:normAutofit/>
          </a:bodyPr>
          <a:lstStyle/>
          <a:p>
            <a:pPr algn="r" rtl="1"/>
            <a:r>
              <a:rPr lang="fa-IR" sz="3200" dirty="0" smtClean="0">
                <a:solidFill>
                  <a:srgbClr val="FFFF00"/>
                </a:solidFill>
                <a:cs typeface="2  Titr" pitchFamily="2" charset="-78"/>
              </a:rPr>
              <a:t>نمونه تفاهم نامه</a:t>
            </a:r>
          </a:p>
          <a:p>
            <a:pPr algn="r" rtl="1"/>
            <a:r>
              <a:rPr lang="fa-IR" sz="3200" dirty="0" smtClean="0">
                <a:solidFill>
                  <a:srgbClr val="FFFF00"/>
                </a:solidFill>
                <a:cs typeface="2  Titr" pitchFamily="2" charset="-78"/>
              </a:rPr>
              <a:t>نمونه فرمت های برگزاری به تفکیک در مراکز</a:t>
            </a:r>
          </a:p>
          <a:p>
            <a:pPr algn="r" rtl="1"/>
            <a:r>
              <a:rPr lang="fa-IR" sz="3200" dirty="0" smtClean="0">
                <a:solidFill>
                  <a:srgbClr val="FFFF00"/>
                </a:solidFill>
                <a:cs typeface="2  Titr" pitchFamily="2" charset="-78"/>
              </a:rPr>
              <a:t>نمونه لیست ارائه نشریات به تفکیک مراکز</a:t>
            </a:r>
          </a:p>
          <a:p>
            <a:pPr algn="r" rtl="1"/>
            <a:r>
              <a:rPr lang="fa-IR" sz="3200" dirty="0" smtClean="0">
                <a:solidFill>
                  <a:srgbClr val="FFFF00"/>
                </a:solidFill>
                <a:cs typeface="2  Titr" pitchFamily="2" charset="-78"/>
              </a:rPr>
              <a:t>نمونه منابع آموزشی به تفکیک مراکز</a:t>
            </a:r>
          </a:p>
          <a:p>
            <a:pPr algn="r" rtl="1"/>
            <a:r>
              <a:rPr lang="fa-IR" sz="3200" dirty="0" smtClean="0">
                <a:solidFill>
                  <a:srgbClr val="FFFF00"/>
                </a:solidFill>
                <a:cs typeface="2  Titr" pitchFamily="2" charset="-78"/>
              </a:rPr>
              <a:t>نمونه ترازنامه دریافتی از فعالیت های انجام شده در مراکز</a:t>
            </a:r>
            <a:endParaRPr lang="en-US" sz="3200" dirty="0">
              <a:solidFill>
                <a:srgbClr val="FFFF00"/>
              </a:solidFill>
              <a:cs typeface="2  Titr" pitchFamily="2" charset="-78"/>
            </a:endParaRPr>
          </a:p>
        </p:txBody>
      </p:sp>
      <p:sp>
        <p:nvSpPr>
          <p:cNvPr id="2" name="Title 1"/>
          <p:cNvSpPr>
            <a:spLocks noGrp="1"/>
          </p:cNvSpPr>
          <p:nvPr>
            <p:ph type="title"/>
          </p:nvPr>
        </p:nvSpPr>
        <p:spPr>
          <a:xfrm>
            <a:off x="457200" y="530942"/>
            <a:ext cx="8229600" cy="1097858"/>
          </a:xfrm>
        </p:spPr>
        <p:txBody>
          <a:bodyPr>
            <a:noAutofit/>
          </a:bodyPr>
          <a:lstStyle/>
          <a:p>
            <a:pPr algn="ctr"/>
            <a:r>
              <a:rPr lang="fa-IR" sz="6000" dirty="0" smtClean="0"/>
              <a:t>روش های اجراء</a:t>
            </a:r>
            <a:r>
              <a:rPr lang="fa-IR" sz="2800" dirty="0" smtClean="0"/>
              <a:t/>
            </a:r>
            <a:br>
              <a:rPr lang="fa-IR" sz="2800" dirty="0" smtClean="0"/>
            </a:br>
            <a:endParaRPr lang="en-US" sz="2800" dirty="0"/>
          </a:p>
        </p:txBody>
      </p:sp>
    </p:spTree>
    <p:extLst>
      <p:ext uri="{BB962C8B-B14F-4D97-AF65-F5344CB8AC3E}">
        <p14:creationId xmlns:p14="http://schemas.microsoft.com/office/powerpoint/2010/main" val="3875825830"/>
      </p:ext>
    </p:extLst>
  </p:cSld>
  <p:clrMapOvr>
    <a:masterClrMapping/>
  </p:clrMapOvr>
  <p:transition spd="slow">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2" name="Picture 4" descr="Jftcover.jpg"/>
          <p:cNvPicPr>
            <a:picLocks noChangeAspect="1"/>
          </p:cNvPicPr>
          <p:nvPr/>
        </p:nvPicPr>
        <p:blipFill>
          <a:blip r:embed="rId2"/>
          <a:stretch>
            <a:fillRect/>
          </a:stretch>
        </p:blipFill>
        <p:spPr>
          <a:xfrm>
            <a:off x="8276" y="-99392"/>
            <a:ext cx="9144000" cy="6858000"/>
          </a:xfrm>
          <a:prstGeom prst="rect">
            <a:avLst/>
          </a:prstGeom>
        </p:spPr>
      </p:pic>
      <p:sp>
        <p:nvSpPr>
          <p:cNvPr id="1048590" name="Title 1"/>
          <p:cNvSpPr>
            <a:spLocks noGrp="1"/>
          </p:cNvSpPr>
          <p:nvPr>
            <p:ph type="ctrTitle"/>
          </p:nvPr>
        </p:nvSpPr>
        <p:spPr>
          <a:xfrm>
            <a:off x="8276" y="1220693"/>
            <a:ext cx="9144000" cy="3000395"/>
          </a:xfrm>
        </p:spPr>
        <p:txBody>
          <a:bodyPr>
            <a:noAutofit/>
          </a:bodyPr>
          <a:lstStyle/>
          <a:p>
            <a:pPr algn="ctr"/>
            <a:r>
              <a:rPr lang="fa-IR" sz="11500" dirty="0" smtClean="0">
                <a:solidFill>
                  <a:schemeClr val="bg1"/>
                </a:solidFill>
                <a:effectLst>
                  <a:glow rad="63500">
                    <a:schemeClr val="accent3">
                      <a:satMod val="175000"/>
                      <a:alpha val="40000"/>
                    </a:schemeClr>
                  </a:glow>
                </a:effectLst>
                <a:latin typeface="IranNastaliq" pitchFamily="18" charset="0"/>
                <a:cs typeface="IranNastaliq" pitchFamily="18" charset="0"/>
              </a:rPr>
              <a:t>به امید دیدار</a:t>
            </a:r>
            <a:endParaRPr lang="en-US" sz="11500" dirty="0">
              <a:solidFill>
                <a:schemeClr val="bg1"/>
              </a:solidFill>
              <a:effectLst>
                <a:glow rad="63500">
                  <a:schemeClr val="accent3">
                    <a:satMod val="175000"/>
                    <a:alpha val="40000"/>
                  </a:schemeClr>
                </a:glow>
              </a:effectLst>
              <a:latin typeface="IranNastaliq" pitchFamily="18" charset="0"/>
              <a:cs typeface="IranNastaliq" pitchFamily="18" charset="0"/>
            </a:endParaRPr>
          </a:p>
        </p:txBody>
      </p:sp>
      <p:sp>
        <p:nvSpPr>
          <p:cNvPr id="1048591" name="Title 1"/>
          <p:cNvSpPr txBox="1"/>
          <p:nvPr/>
        </p:nvSpPr>
        <p:spPr>
          <a:xfrm>
            <a:off x="467544" y="4365104"/>
            <a:ext cx="4824536" cy="792087"/>
          </a:xfrm>
          <a:prstGeom prst="rect">
            <a:avLst/>
          </a:prstGeom>
        </p:spPr>
        <p:txBody>
          <a:bodyPr vert="horz" lIns="91440" tIns="45720" rIns="91440" bIns="45720" rtlCol="1" anchor="ctr">
            <a:no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endParaRPr lang="en-US" sz="3200" dirty="0">
              <a:solidFill>
                <a:srgbClr val="FFFFFF"/>
              </a:solidFill>
              <a:effectLst>
                <a:glow rad="63500">
                  <a:srgbClr val="08A1D9">
                    <a:satMod val="175000"/>
                    <a:alpha val="40000"/>
                  </a:srgbClr>
                </a:glow>
              </a:effectLst>
              <a:latin typeface="IranNastaliq" pitchFamily="18" charset="0"/>
              <a:cs typeface="B Homa" pitchFamily="2" charset="-78"/>
            </a:endParaRPr>
          </a:p>
        </p:txBody>
      </p:sp>
    </p:spTree>
    <p:extLst>
      <p:ext uri="{BB962C8B-B14F-4D97-AF65-F5344CB8AC3E}">
        <p14:creationId xmlns:p14="http://schemas.microsoft.com/office/powerpoint/2010/main" val="727513597"/>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1048590"/>
                                        </p:tgtEl>
                                        <p:attrNameLst>
                                          <p:attrName>style.visibility</p:attrName>
                                        </p:attrNameLst>
                                      </p:cBhvr>
                                      <p:to>
                                        <p:strVal val="visible"/>
                                      </p:to>
                                    </p:set>
                                    <p:anim calcmode="lin" valueType="num">
                                      <p:cBhvr>
                                        <p:cTn id="7" dur="1000" fill="hold"/>
                                        <p:tgtEl>
                                          <p:spTgt spid="1048590"/>
                                        </p:tgtEl>
                                        <p:attrNameLst>
                                          <p:attrName>ppt_w</p:attrName>
                                        </p:attrNameLst>
                                      </p:cBhvr>
                                      <p:tavLst>
                                        <p:tav tm="0">
                                          <p:val>
                                            <p:fltVal val="0"/>
                                          </p:val>
                                        </p:tav>
                                        <p:tav tm="100000">
                                          <p:val>
                                            <p:strVal val="#ppt_w"/>
                                          </p:val>
                                        </p:tav>
                                      </p:tavLst>
                                    </p:anim>
                                    <p:anim calcmode="lin" valueType="num">
                                      <p:cBhvr>
                                        <p:cTn id="8" dur="1000" fill="hold"/>
                                        <p:tgtEl>
                                          <p:spTgt spid="1048590"/>
                                        </p:tgtEl>
                                        <p:attrNameLst>
                                          <p:attrName>ppt_h</p:attrName>
                                        </p:attrNameLst>
                                      </p:cBhvr>
                                      <p:tavLst>
                                        <p:tav tm="0">
                                          <p:val>
                                            <p:fltVal val="0"/>
                                          </p:val>
                                        </p:tav>
                                        <p:tav tm="100000">
                                          <p:val>
                                            <p:strVal val="#ppt_h"/>
                                          </p:val>
                                        </p:tav>
                                      </p:tavLst>
                                    </p:anim>
                                    <p:anim calcmode="lin" valueType="num">
                                      <p:cBhvr>
                                        <p:cTn id="9" dur="1000" fill="hold"/>
                                        <p:tgtEl>
                                          <p:spTgt spid="1048590"/>
                                        </p:tgtEl>
                                        <p:attrNameLst>
                                          <p:attrName>style.rotation</p:attrName>
                                        </p:attrNameLst>
                                      </p:cBhvr>
                                      <p:tavLst>
                                        <p:tav tm="0">
                                          <p:val>
                                            <p:fltVal val="90"/>
                                          </p:val>
                                        </p:tav>
                                        <p:tav tm="100000">
                                          <p:val>
                                            <p:fltVal val="0"/>
                                          </p:val>
                                        </p:tav>
                                      </p:tavLst>
                                    </p:anim>
                                    <p:animEffect transition="in" filter="fade">
                                      <p:cBhvr>
                                        <p:cTn id="10" dur="1000"/>
                                        <p:tgtEl>
                                          <p:spTgt spid="1048590"/>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nodePh="1">
                                  <p:stCondLst>
                                    <p:cond delay="0"/>
                                  </p:stCondLst>
                                  <p:endCondLst>
                                    <p:cond evt="begin" delay="0">
                                      <p:tn val="13"/>
                                    </p:cond>
                                  </p:endCondLst>
                                  <p:iterate type="lt">
                                    <p:tmPct val="5000"/>
                                  </p:iterate>
                                  <p:childTnLst>
                                    <p:set>
                                      <p:cBhvr>
                                        <p:cTn id="14" dur="1" fill="hold">
                                          <p:stCondLst>
                                            <p:cond delay="0"/>
                                          </p:stCondLst>
                                        </p:cTn>
                                        <p:tgtEl>
                                          <p:spTgt spid="1048591"/>
                                        </p:tgtEl>
                                        <p:attrNameLst>
                                          <p:attrName>style.visibility</p:attrName>
                                        </p:attrNameLst>
                                      </p:cBhvr>
                                      <p:to>
                                        <p:strVal val="visible"/>
                                      </p:to>
                                    </p:set>
                                    <p:anim calcmode="lin" valueType="num">
                                      <p:cBhvr>
                                        <p:cTn id="15" dur="1000" fill="hold"/>
                                        <p:tgtEl>
                                          <p:spTgt spid="1048591"/>
                                        </p:tgtEl>
                                        <p:attrNameLst>
                                          <p:attrName>ppt_w</p:attrName>
                                        </p:attrNameLst>
                                      </p:cBhvr>
                                      <p:tavLst>
                                        <p:tav tm="0">
                                          <p:val>
                                            <p:fltVal val="0"/>
                                          </p:val>
                                        </p:tav>
                                        <p:tav tm="100000">
                                          <p:val>
                                            <p:strVal val="#ppt_w"/>
                                          </p:val>
                                        </p:tav>
                                      </p:tavLst>
                                    </p:anim>
                                    <p:anim calcmode="lin" valueType="num">
                                      <p:cBhvr>
                                        <p:cTn id="16" dur="1000" fill="hold"/>
                                        <p:tgtEl>
                                          <p:spTgt spid="1048591"/>
                                        </p:tgtEl>
                                        <p:attrNameLst>
                                          <p:attrName>ppt_h</p:attrName>
                                        </p:attrNameLst>
                                      </p:cBhvr>
                                      <p:tavLst>
                                        <p:tav tm="0">
                                          <p:val>
                                            <p:fltVal val="0"/>
                                          </p:val>
                                        </p:tav>
                                        <p:tav tm="100000">
                                          <p:val>
                                            <p:strVal val="#ppt_h"/>
                                          </p:val>
                                        </p:tav>
                                      </p:tavLst>
                                    </p:anim>
                                    <p:anim calcmode="lin" valueType="num">
                                      <p:cBhvr>
                                        <p:cTn id="17" dur="1000" fill="hold"/>
                                        <p:tgtEl>
                                          <p:spTgt spid="1048591"/>
                                        </p:tgtEl>
                                        <p:attrNameLst>
                                          <p:attrName>style.rotation</p:attrName>
                                        </p:attrNameLst>
                                      </p:cBhvr>
                                      <p:tavLst>
                                        <p:tav tm="0">
                                          <p:val>
                                            <p:fltVal val="90"/>
                                          </p:val>
                                        </p:tav>
                                        <p:tav tm="100000">
                                          <p:val>
                                            <p:fltVal val="0"/>
                                          </p:val>
                                        </p:tav>
                                      </p:tavLst>
                                    </p:anim>
                                    <p:animEffect transition="in" filter="fade">
                                      <p:cBhvr>
                                        <p:cTn id="18" dur="1000"/>
                                        <p:tgtEl>
                                          <p:spTgt spid="10485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0" grpId="0"/>
      <p:bldP spid="104859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style>
          <a:lnRef idx="1">
            <a:schemeClr val="accent5"/>
          </a:lnRef>
          <a:fillRef idx="3">
            <a:schemeClr val="accent5"/>
          </a:fillRef>
          <a:effectRef idx="2">
            <a:schemeClr val="accent5"/>
          </a:effectRef>
          <a:fontRef idx="minor">
            <a:schemeClr val="lt1"/>
          </a:fontRef>
        </p:style>
        <p:txBody>
          <a:bodyPr>
            <a:normAutofit/>
          </a:bodyPr>
          <a:lstStyle/>
          <a:p>
            <a:pPr algn="ctr" rtl="1"/>
            <a:r>
              <a:rPr lang="fa-IR" dirty="0" smtClean="0">
                <a:cs typeface="2  Titr" pitchFamily="2" charset="-78"/>
              </a:rPr>
              <a:t>تاریخچه </a:t>
            </a:r>
            <a:r>
              <a:rPr lang="en-US" b="1" dirty="0" smtClean="0">
                <a:solidFill>
                  <a:srgbClr val="C00000"/>
                </a:solidFill>
                <a:cs typeface="2  Titr" pitchFamily="2" charset="-78"/>
              </a:rPr>
              <a:t>H&amp;I</a:t>
            </a:r>
            <a:r>
              <a:rPr lang="fa-IR" dirty="0" smtClean="0">
                <a:cs typeface="2  Titr" pitchFamily="2" charset="-78"/>
              </a:rPr>
              <a:t> در</a:t>
            </a:r>
            <a:r>
              <a:rPr lang="en-US" b="1" dirty="0" smtClean="0">
                <a:solidFill>
                  <a:srgbClr val="FF9900"/>
                </a:solidFill>
                <a:cs typeface="2  Titr" pitchFamily="2" charset="-78"/>
              </a:rPr>
              <a:t>NA</a:t>
            </a:r>
            <a:r>
              <a:rPr lang="fa-IR" dirty="0" smtClean="0">
                <a:cs typeface="2  Titr" pitchFamily="2" charset="-78"/>
              </a:rPr>
              <a:t> ایران</a:t>
            </a:r>
            <a:endParaRPr lang="en-US" dirty="0">
              <a:cs typeface="2  Titr" pitchFamily="2" charset="-78"/>
            </a:endParaRPr>
          </a:p>
        </p:txBody>
      </p:sp>
      <p:sp>
        <p:nvSpPr>
          <p:cNvPr id="3" name="Content Placeholder 2"/>
          <p:cNvSpPr>
            <a:spLocks noGrp="1"/>
          </p:cNvSpPr>
          <p:nvPr>
            <p:ph idx="1"/>
          </p:nvPr>
        </p:nvSpPr>
        <p:spPr>
          <a:xfrm>
            <a:off x="0" y="1066800"/>
            <a:ext cx="9144000" cy="5791200"/>
          </a:xfrm>
        </p:spPr>
        <p:txBody>
          <a:bodyPr>
            <a:normAutofit/>
          </a:bodyPr>
          <a:lstStyle/>
          <a:p>
            <a:pPr algn="just" rtl="1">
              <a:buClr>
                <a:srgbClr val="FFFF00"/>
              </a:buClr>
              <a:buFont typeface="Wingdings 2" pitchFamily="18" charset="2"/>
              <a:buChar char=""/>
            </a:pPr>
            <a:r>
              <a:rPr lang="fa-IR" sz="2000" dirty="0" smtClean="0">
                <a:solidFill>
                  <a:srgbClr val="000000"/>
                </a:solidFill>
                <a:effectLst>
                  <a:outerShdw blurRad="50800" dist="38100" dir="2700000" algn="tl" rotWithShape="0">
                    <a:prstClr val="black">
                      <a:alpha val="40000"/>
                    </a:prstClr>
                  </a:outerShdw>
                </a:effectLst>
                <a:cs typeface="B Titr" panose="00000700000000000000" pitchFamily="2" charset="-78"/>
              </a:rPr>
              <a:t> شورای منطقه ای ایران در سال 1380 بنا بر نیاز توسعه پیام </a:t>
            </a:r>
            <a:r>
              <a:rPr lang="en-US" sz="2000" b="1" dirty="0" smtClean="0">
                <a:solidFill>
                  <a:srgbClr val="000000"/>
                </a:solidFill>
                <a:effectLst>
                  <a:outerShdw blurRad="50800" dist="38100" dir="2700000" algn="tl" rotWithShape="0">
                    <a:prstClr val="black">
                      <a:alpha val="40000"/>
                    </a:prstClr>
                  </a:outerShdw>
                </a:effectLst>
                <a:cs typeface="B Titr" panose="00000700000000000000" pitchFamily="2" charset="-78"/>
              </a:rPr>
              <a:t>NA</a:t>
            </a:r>
            <a:r>
              <a:rPr lang="fa-IR" sz="2000" dirty="0" smtClean="0">
                <a:solidFill>
                  <a:srgbClr val="000000"/>
                </a:solidFill>
                <a:effectLst>
                  <a:outerShdw blurRad="50800" dist="38100" dir="2700000" algn="tl" rotWithShape="0">
                    <a:prstClr val="black">
                      <a:alpha val="40000"/>
                    </a:prstClr>
                  </a:outerShdw>
                </a:effectLst>
                <a:cs typeface="B Titr" panose="00000700000000000000" pitchFamily="2" charset="-78"/>
              </a:rPr>
              <a:t> و تصمیم نمایندگان نواحی اقدام به راه اندازی این کمیته نمود. و این کمیته طی دو مرحله مراجعه همراه با اطلاع رسان در زندان قرچک  به دلیل عدم آگاهی مسئولین بازپروری قرچک از انجمن معتادان گمنام و نوع فعالیت </a:t>
            </a:r>
            <a:r>
              <a:rPr lang="en-US" sz="2000" b="1" dirty="0" smtClean="0">
                <a:solidFill>
                  <a:srgbClr val="000000"/>
                </a:solidFill>
                <a:effectLst>
                  <a:outerShdw blurRad="50800" dist="38100" dir="2700000" algn="tl" rotWithShape="0">
                    <a:prstClr val="black">
                      <a:alpha val="40000"/>
                    </a:prstClr>
                  </a:outerShdw>
                </a:effectLst>
                <a:cs typeface="B Titr" panose="00000700000000000000" pitchFamily="2" charset="-78"/>
              </a:rPr>
              <a:t>H&amp;I</a:t>
            </a:r>
            <a:r>
              <a:rPr lang="fa-IR" sz="2000" dirty="0" smtClean="0">
                <a:solidFill>
                  <a:srgbClr val="000000"/>
                </a:solidFill>
                <a:effectLst>
                  <a:outerShdw blurRad="50800" dist="38100" dir="2700000" algn="tl" rotWithShape="0">
                    <a:prstClr val="black">
                      <a:alpha val="40000"/>
                    </a:prstClr>
                  </a:outerShdw>
                </a:effectLst>
                <a:cs typeface="B Titr" panose="00000700000000000000" pitchFamily="2" charset="-78"/>
              </a:rPr>
              <a:t> ، از ادامه فعالیت باز ماند و این روند تا سال 1382 ادامه داشت.</a:t>
            </a:r>
          </a:p>
          <a:p>
            <a:pPr algn="just" rtl="1">
              <a:buClr>
                <a:srgbClr val="FFFF00"/>
              </a:buClr>
              <a:buFont typeface="Wingdings 2" pitchFamily="18" charset="2"/>
              <a:buChar char=""/>
            </a:pPr>
            <a:r>
              <a:rPr lang="fa-IR" sz="2000" dirty="0" smtClean="0">
                <a:solidFill>
                  <a:srgbClr val="000000"/>
                </a:solidFill>
                <a:effectLst>
                  <a:outerShdw blurRad="50800" dist="38100" dir="2700000" algn="tl" rotWithShape="0">
                    <a:prstClr val="black">
                      <a:alpha val="40000"/>
                    </a:prstClr>
                  </a:outerShdw>
                </a:effectLst>
                <a:cs typeface="B Titr" panose="00000700000000000000" pitchFamily="2" charset="-78"/>
              </a:rPr>
              <a:t>در سال 82 بار دیگر نمایندگان نواحی تصمیم به ادامه فعالیت این کمیته با انتخاب یک مسئول جدید در شورای منطقه گرفتند.</a:t>
            </a:r>
          </a:p>
          <a:p>
            <a:pPr algn="just" rtl="1">
              <a:buClr>
                <a:srgbClr val="FFFF00"/>
              </a:buClr>
              <a:buFont typeface="Wingdings 2" pitchFamily="18" charset="2"/>
              <a:buChar char=""/>
            </a:pPr>
            <a:r>
              <a:rPr lang="fa-IR" sz="2000" dirty="0" smtClean="0">
                <a:solidFill>
                  <a:srgbClr val="000000"/>
                </a:solidFill>
                <a:effectLst>
                  <a:outerShdw blurRad="50800" dist="38100" dir="2700000" algn="tl" rotWithShape="0">
                    <a:prstClr val="black">
                      <a:alpha val="40000"/>
                    </a:prstClr>
                  </a:outerShdw>
                </a:effectLst>
                <a:cs typeface="B Titr" panose="00000700000000000000" pitchFamily="2" charset="-78"/>
              </a:rPr>
              <a:t>بار دیگر نقطه شروع بازپروری قرچک بود و این بارموفقیتی حاصل شد که آغازی بود برای رسیدن پیام نجات وامید به کسانی که شاید انتظارش را نداشتند.</a:t>
            </a:r>
          </a:p>
          <a:p>
            <a:pPr algn="just" rtl="1">
              <a:buClr>
                <a:srgbClr val="FFFF00"/>
              </a:buClr>
              <a:buFont typeface="Wingdings 2" pitchFamily="18" charset="2"/>
              <a:buChar char=""/>
            </a:pPr>
            <a:r>
              <a:rPr lang="fa-IR" sz="2000" dirty="0" smtClean="0">
                <a:solidFill>
                  <a:srgbClr val="000000"/>
                </a:solidFill>
                <a:effectLst>
                  <a:outerShdw blurRad="50800" dist="38100" dir="2700000" algn="tl" rotWithShape="0">
                    <a:prstClr val="black">
                      <a:alpha val="40000"/>
                    </a:prstClr>
                  </a:outerShdw>
                </a:effectLst>
                <a:cs typeface="B Titr" panose="00000700000000000000" pitchFamily="2" charset="-78"/>
              </a:rPr>
              <a:t>اولین موفقیت ، برگزاری هفته ای 2 جلسه در این بازپروری بود که بعد از گذشت 2 ماه به 3 جلسه در هفته رسید.</a:t>
            </a:r>
          </a:p>
          <a:p>
            <a:pPr algn="just" rtl="1">
              <a:buClr>
                <a:srgbClr val="FFFF00"/>
              </a:buClr>
              <a:buFont typeface="Wingdings 2" pitchFamily="18" charset="2"/>
              <a:buChar char=""/>
            </a:pPr>
            <a:r>
              <a:rPr lang="fa-IR" sz="2000" dirty="0" smtClean="0">
                <a:solidFill>
                  <a:srgbClr val="000000"/>
                </a:solidFill>
                <a:effectLst>
                  <a:outerShdw blurRad="50800" dist="38100" dir="2700000" algn="tl" rotWithShape="0">
                    <a:prstClr val="black">
                      <a:alpha val="40000"/>
                    </a:prstClr>
                  </a:outerShdw>
                </a:effectLst>
                <a:cs typeface="B Titr" panose="00000700000000000000" pitchFamily="2" charset="-78"/>
              </a:rPr>
              <a:t>در مهر ماه 1382 این کمیته اقدام به جذب خدمتگزارو تشکیل کمیته داد. و اولین جلسه هماهنگی را با مسئولین </a:t>
            </a:r>
            <a:r>
              <a:rPr lang="en-US" sz="2000" b="1" dirty="0" smtClean="0">
                <a:solidFill>
                  <a:srgbClr val="000000"/>
                </a:solidFill>
                <a:effectLst>
                  <a:outerShdw blurRad="50800" dist="38100" dir="2700000" algn="tl" rotWithShape="0">
                    <a:prstClr val="black">
                      <a:alpha val="40000"/>
                    </a:prstClr>
                  </a:outerShdw>
                </a:effectLst>
                <a:cs typeface="B Titr" panose="00000700000000000000" pitchFamily="2" charset="-78"/>
              </a:rPr>
              <a:t>H&amp;I </a:t>
            </a:r>
            <a:r>
              <a:rPr lang="fa-IR" sz="2000" dirty="0" smtClean="0">
                <a:solidFill>
                  <a:srgbClr val="000000"/>
                </a:solidFill>
                <a:effectLst>
                  <a:outerShdw blurRad="50800" dist="38100" dir="2700000" algn="tl" rotWithShape="0">
                    <a:prstClr val="black">
                      <a:alpha val="40000"/>
                    </a:prstClr>
                  </a:outerShdw>
                </a:effectLst>
                <a:cs typeface="B Titr" panose="00000700000000000000" pitchFamily="2" charset="-78"/>
              </a:rPr>
              <a:t> چند ناحیه برگزار  کرد .   </a:t>
            </a:r>
          </a:p>
          <a:p>
            <a:pPr algn="just" rtl="1">
              <a:buClr>
                <a:srgbClr val="FFFF00"/>
              </a:buClr>
              <a:buFont typeface="Wingdings 2" pitchFamily="18" charset="2"/>
              <a:buChar char=""/>
            </a:pPr>
            <a:r>
              <a:rPr lang="fa-IR" sz="2000" dirty="0" smtClean="0">
                <a:solidFill>
                  <a:srgbClr val="000000"/>
                </a:solidFill>
                <a:effectLst>
                  <a:outerShdw blurRad="50800" dist="38100" dir="2700000" algn="tl" rotWithShape="0">
                    <a:prstClr val="black">
                      <a:alpha val="40000"/>
                    </a:prstClr>
                  </a:outerShdw>
                </a:effectLst>
                <a:cs typeface="B Titr" panose="00000700000000000000" pitchFamily="2" charset="-78"/>
              </a:rPr>
              <a:t>امروز در دی 1396 تمامی نواحی </a:t>
            </a:r>
            <a:r>
              <a:rPr lang="en-US" sz="2000" b="1" dirty="0" smtClean="0">
                <a:solidFill>
                  <a:srgbClr val="000000"/>
                </a:solidFill>
                <a:effectLst>
                  <a:outerShdw blurRad="50800" dist="38100" dir="2700000" algn="tl" rotWithShape="0">
                    <a:prstClr val="black">
                      <a:alpha val="40000"/>
                    </a:prstClr>
                  </a:outerShdw>
                </a:effectLst>
                <a:cs typeface="B Titr" panose="00000700000000000000" pitchFamily="2" charset="-78"/>
              </a:rPr>
              <a:t>NA</a:t>
            </a:r>
            <a:r>
              <a:rPr lang="fa-IR" sz="2000" dirty="0" smtClean="0">
                <a:solidFill>
                  <a:srgbClr val="000000"/>
                </a:solidFill>
                <a:effectLst>
                  <a:outerShdw blurRad="50800" dist="38100" dir="2700000" algn="tl" rotWithShape="0">
                    <a:prstClr val="black">
                      <a:alpha val="40000"/>
                    </a:prstClr>
                  </a:outerShdw>
                </a:effectLst>
                <a:cs typeface="B Titr" panose="00000700000000000000" pitchFamily="2" charset="-78"/>
              </a:rPr>
              <a:t> ایران از داشتن کمیته </a:t>
            </a:r>
            <a:r>
              <a:rPr lang="en-US" sz="2000" b="1" dirty="0" smtClean="0">
                <a:solidFill>
                  <a:srgbClr val="000000"/>
                </a:solidFill>
                <a:effectLst>
                  <a:outerShdw blurRad="50800" dist="38100" dir="2700000" algn="tl" rotWithShape="0">
                    <a:prstClr val="black">
                      <a:alpha val="40000"/>
                    </a:prstClr>
                  </a:outerShdw>
                </a:effectLst>
                <a:cs typeface="B Titr" panose="00000700000000000000" pitchFamily="2" charset="-78"/>
              </a:rPr>
              <a:t>H&amp;I</a:t>
            </a:r>
            <a:r>
              <a:rPr lang="fa-IR" sz="2000" dirty="0" smtClean="0">
                <a:solidFill>
                  <a:srgbClr val="000000"/>
                </a:solidFill>
                <a:effectLst>
                  <a:outerShdw blurRad="50800" dist="38100" dir="2700000" algn="tl" rotWithShape="0">
                    <a:prstClr val="black">
                      <a:alpha val="40000"/>
                    </a:prstClr>
                  </a:outerShdw>
                </a:effectLst>
                <a:cs typeface="B Titr" panose="00000700000000000000" pitchFamily="2" charset="-78"/>
              </a:rPr>
              <a:t> بهره مندند و با جذب خدمتگزاران عاشق ، علاوه بر زندانها ، اقدام به برگزاری پانل پیام رسانی درمراکز درمانی که معتادان اغلب امکان دسترسی به پیام </a:t>
            </a:r>
            <a:r>
              <a:rPr lang="en-US" sz="2000" b="1" dirty="0" smtClean="0">
                <a:solidFill>
                  <a:srgbClr val="000000"/>
                </a:solidFill>
                <a:effectLst>
                  <a:outerShdw blurRad="50800" dist="38100" dir="2700000" algn="tl" rotWithShape="0">
                    <a:prstClr val="black">
                      <a:alpha val="40000"/>
                    </a:prstClr>
                  </a:outerShdw>
                </a:effectLst>
                <a:cs typeface="B Titr" panose="00000700000000000000" pitchFamily="2" charset="-78"/>
              </a:rPr>
              <a:t>NA </a:t>
            </a:r>
            <a:r>
              <a:rPr lang="fa-IR" sz="2000" b="1" dirty="0" smtClean="0">
                <a:solidFill>
                  <a:srgbClr val="000000"/>
                </a:solidFill>
                <a:effectLst>
                  <a:outerShdw blurRad="50800" dist="38100" dir="2700000" algn="tl" rotWithShape="0">
                    <a:prstClr val="black">
                      <a:alpha val="40000"/>
                    </a:prstClr>
                  </a:outerShdw>
                </a:effectLst>
                <a:cs typeface="B Titr" panose="00000700000000000000" pitchFamily="2" charset="-78"/>
              </a:rPr>
              <a:t> </a:t>
            </a:r>
            <a:r>
              <a:rPr lang="fa-IR" sz="2000" dirty="0" smtClean="0">
                <a:solidFill>
                  <a:srgbClr val="000000"/>
                </a:solidFill>
                <a:effectLst>
                  <a:outerShdw blurRad="50800" dist="38100" dir="2700000" algn="tl" rotWithShape="0">
                    <a:prstClr val="black">
                      <a:alpha val="40000"/>
                    </a:prstClr>
                  </a:outerShdw>
                </a:effectLst>
                <a:cs typeface="B Titr" panose="00000700000000000000" pitchFamily="2" charset="-78"/>
              </a:rPr>
              <a:t>ر ا ندارند ، می نمایند.</a:t>
            </a:r>
          </a:p>
          <a:p>
            <a:pPr algn="just" rtl="1">
              <a:buClr>
                <a:srgbClr val="FFFF00"/>
              </a:buClr>
              <a:buFont typeface="Wingdings 2" pitchFamily="18" charset="2"/>
              <a:buChar char=""/>
            </a:pPr>
            <a:r>
              <a:rPr lang="fa-IR" sz="2000" dirty="0" smtClean="0">
                <a:solidFill>
                  <a:srgbClr val="000000"/>
                </a:solidFill>
                <a:effectLst>
                  <a:outerShdw blurRad="50800" dist="38100" dir="2700000" algn="tl" rotWithShape="0">
                    <a:prstClr val="black">
                      <a:alpha val="40000"/>
                    </a:prstClr>
                  </a:outerShdw>
                </a:effectLst>
                <a:cs typeface="B Titr" panose="00000700000000000000" pitchFamily="2" charset="-78"/>
              </a:rPr>
              <a:t> آرزوی ما این است که که با تلاش و فعالیت خدمتگزاران این کمیته، به تمامی معتادانی که از شنیدن پیام </a:t>
            </a:r>
            <a:r>
              <a:rPr lang="en-US" sz="2000" b="1" dirty="0" smtClean="0">
                <a:solidFill>
                  <a:srgbClr val="000000"/>
                </a:solidFill>
                <a:effectLst>
                  <a:outerShdw blurRad="50800" dist="38100" dir="2700000" algn="tl" rotWithShape="0">
                    <a:prstClr val="black">
                      <a:alpha val="40000"/>
                    </a:prstClr>
                  </a:outerShdw>
                </a:effectLst>
                <a:cs typeface="B Titr" panose="00000700000000000000" pitchFamily="2" charset="-78"/>
              </a:rPr>
              <a:t>NA</a:t>
            </a:r>
            <a:r>
              <a:rPr lang="fa-IR" sz="2000" dirty="0" smtClean="0">
                <a:solidFill>
                  <a:srgbClr val="000000"/>
                </a:solidFill>
                <a:effectLst>
                  <a:outerShdw blurRad="50800" dist="38100" dir="2700000" algn="tl" rotWithShape="0">
                    <a:prstClr val="black">
                      <a:alpha val="40000"/>
                    </a:prstClr>
                  </a:outerShdw>
                </a:effectLst>
                <a:cs typeface="B Titr" panose="00000700000000000000" pitchFamily="2" charset="-78"/>
              </a:rPr>
              <a:t> بهر دلیلی محرومند دسترسی پیدا کنیم .</a:t>
            </a:r>
            <a:endParaRPr lang="en-US" sz="2000" dirty="0">
              <a:solidFill>
                <a:srgbClr val="000000"/>
              </a:solidFill>
              <a:effectLst>
                <a:outerShdw blurRad="50800" dist="38100" dir="2700000" algn="tl" rotWithShape="0">
                  <a:prstClr val="black">
                    <a:alpha val="40000"/>
                  </a:prstClr>
                </a:outerShdw>
              </a:effectLst>
              <a:cs typeface="B Titr" panose="00000700000000000000" pitchFamily="2" charset="-78"/>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9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17"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8" dur="1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from="(-#ppt_w/2)" to="(#ppt_x)" calcmode="lin" valueType="num">
                                      <p:cBhvr>
                                        <p:cTn id="23" dur="300" fill="hold">
                                          <p:stCondLst>
                                            <p:cond delay="0"/>
                                          </p:stCondLst>
                                        </p:cTn>
                                        <p:tgtEl>
                                          <p:spTgt spid="3">
                                            <p:txEl>
                                              <p:pRg st="1" end="1"/>
                                            </p:txEl>
                                          </p:spTgt>
                                        </p:tgtEl>
                                        <p:attrNameLst>
                                          <p:attrName>ppt_x</p:attrName>
                                        </p:attrNameLst>
                                      </p:cBhvr>
                                    </p:anim>
                                    <p:anim from="0" to="-1.0" calcmode="lin" valueType="num">
                                      <p:cBhvr>
                                        <p:cTn id="24" dur="100" decel="50000" autoRev="1" fill="hold">
                                          <p:stCondLst>
                                            <p:cond delay="300"/>
                                          </p:stCondLst>
                                        </p:cTn>
                                        <p:tgtEl>
                                          <p:spTgt spid="3">
                                            <p:txEl>
                                              <p:pRg st="1" end="1"/>
                                            </p:txEl>
                                          </p:spTgt>
                                        </p:tgtEl>
                                        <p:attrNameLst>
                                          <p:attrName>xshear</p:attrName>
                                        </p:attrNameLst>
                                      </p:cBhvr>
                                    </p:anim>
                                    <p:animScale>
                                      <p:cBhvr>
                                        <p:cTn id="25" dur="100" decel="100000" autoRev="1" fill="hold">
                                          <p:stCondLst>
                                            <p:cond delay="300"/>
                                          </p:stCondLst>
                                        </p:cTn>
                                        <p:tgtEl>
                                          <p:spTgt spid="3">
                                            <p:txEl>
                                              <p:pRg st="1" end="1"/>
                                            </p:txEl>
                                          </p:spTgt>
                                        </p:tgtEl>
                                      </p:cBhvr>
                                      <p:from x="100000" y="100000"/>
                                      <p:to x="80000" y="100000"/>
                                    </p:animScale>
                                    <p:anim by="(#ppt_h/3+#ppt_w*0.1)" calcmode="lin" valueType="num">
                                      <p:cBhvr additive="sum">
                                        <p:cTn id="26" dur="100" decel="100000" autoRev="1" fill="hold">
                                          <p:stCondLst>
                                            <p:cond delay="300"/>
                                          </p:stCondLst>
                                        </p:cTn>
                                        <p:tgtEl>
                                          <p:spTgt spid="3">
                                            <p:txEl>
                                              <p:pRg st="1" end="1"/>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from="(-#ppt_w/2)" to="(#ppt_x)" calcmode="lin" valueType="num">
                                      <p:cBhvr>
                                        <p:cTn id="31" dur="600" fill="hold">
                                          <p:stCondLst>
                                            <p:cond delay="0"/>
                                          </p:stCondLst>
                                        </p:cTn>
                                        <p:tgtEl>
                                          <p:spTgt spid="3">
                                            <p:txEl>
                                              <p:pRg st="2" end="2"/>
                                            </p:txEl>
                                          </p:spTgt>
                                        </p:tgtEl>
                                        <p:attrNameLst>
                                          <p:attrName>ppt_x</p:attrName>
                                        </p:attrNameLst>
                                      </p:cBhvr>
                                    </p:anim>
                                    <p:anim from="0" to="-1.0" calcmode="lin" valueType="num">
                                      <p:cBhvr>
                                        <p:cTn id="32" dur="200" decel="50000" autoRev="1" fill="hold">
                                          <p:stCondLst>
                                            <p:cond delay="600"/>
                                          </p:stCondLst>
                                        </p:cTn>
                                        <p:tgtEl>
                                          <p:spTgt spid="3">
                                            <p:txEl>
                                              <p:pRg st="2" end="2"/>
                                            </p:txEl>
                                          </p:spTgt>
                                        </p:tgtEl>
                                        <p:attrNameLst>
                                          <p:attrName>xshear</p:attrName>
                                        </p:attrNameLst>
                                      </p:cBhvr>
                                    </p:anim>
                                    <p:animScale>
                                      <p:cBhvr>
                                        <p:cTn id="33" dur="200" decel="100000" autoRev="1" fill="hold">
                                          <p:stCondLst>
                                            <p:cond delay="600"/>
                                          </p:stCondLst>
                                        </p:cTn>
                                        <p:tgtEl>
                                          <p:spTgt spid="3">
                                            <p:txEl>
                                              <p:pRg st="2" end="2"/>
                                            </p:txEl>
                                          </p:spTgt>
                                        </p:tgtEl>
                                      </p:cBhvr>
                                      <p:from x="100000" y="100000"/>
                                      <p:to x="80000" y="100000"/>
                                    </p:animScale>
                                    <p:anim by="(#ppt_h/3+#ppt_w*0.1)" calcmode="lin" valueType="num">
                                      <p:cBhvr additive="sum">
                                        <p:cTn id="34"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from="(-#ppt_w/2)" to="(#ppt_x)" calcmode="lin" valueType="num">
                                      <p:cBhvr>
                                        <p:cTn id="39" dur="600" fill="hold">
                                          <p:stCondLst>
                                            <p:cond delay="0"/>
                                          </p:stCondLst>
                                        </p:cTn>
                                        <p:tgtEl>
                                          <p:spTgt spid="3">
                                            <p:txEl>
                                              <p:pRg st="3" end="3"/>
                                            </p:txEl>
                                          </p:spTgt>
                                        </p:tgtEl>
                                        <p:attrNameLst>
                                          <p:attrName>ppt_x</p:attrName>
                                        </p:attrNameLst>
                                      </p:cBhvr>
                                    </p:anim>
                                    <p:anim from="0" to="-1.0" calcmode="lin" valueType="num">
                                      <p:cBhvr>
                                        <p:cTn id="40" dur="200" decel="50000" autoRev="1" fill="hold">
                                          <p:stCondLst>
                                            <p:cond delay="600"/>
                                          </p:stCondLst>
                                        </p:cTn>
                                        <p:tgtEl>
                                          <p:spTgt spid="3">
                                            <p:txEl>
                                              <p:pRg st="3" end="3"/>
                                            </p:txEl>
                                          </p:spTgt>
                                        </p:tgtEl>
                                        <p:attrNameLst>
                                          <p:attrName>xshear</p:attrName>
                                        </p:attrNameLst>
                                      </p:cBhvr>
                                    </p:anim>
                                    <p:animScale>
                                      <p:cBhvr>
                                        <p:cTn id="41" dur="200" decel="100000" autoRev="1" fill="hold">
                                          <p:stCondLst>
                                            <p:cond delay="600"/>
                                          </p:stCondLst>
                                        </p:cTn>
                                        <p:tgtEl>
                                          <p:spTgt spid="3">
                                            <p:txEl>
                                              <p:pRg st="3" end="3"/>
                                            </p:txEl>
                                          </p:spTgt>
                                        </p:tgtEl>
                                      </p:cBhvr>
                                      <p:from x="100000" y="100000"/>
                                      <p:to x="80000" y="100000"/>
                                    </p:animScale>
                                    <p:anim by="(#ppt_h/3+#ppt_w*0.1)" calcmode="lin" valueType="num">
                                      <p:cBhvr additive="sum">
                                        <p:cTn id="42" dur="200" decel="100000" autoRev="1" fill="hold">
                                          <p:stCondLst>
                                            <p:cond delay="600"/>
                                          </p:stCondLst>
                                        </p:cTn>
                                        <p:tgtEl>
                                          <p:spTgt spid="3">
                                            <p:txEl>
                                              <p:pRg st="3" end="3"/>
                                            </p:txEl>
                                          </p:spTgt>
                                        </p:tgtEl>
                                        <p:attrNameLst>
                                          <p:attrName>ppt_x</p:attrName>
                                        </p:attrNameLst>
                                      </p:cBhvr>
                                    </p:anim>
                                  </p:childTnLst>
                                </p:cTn>
                              </p:par>
                            </p:childTnLst>
                          </p:cTn>
                        </p:par>
                      </p:childTnLst>
                    </p:cTn>
                  </p:par>
                  <p:par>
                    <p:cTn id="43" fill="hold">
                      <p:stCondLst>
                        <p:cond delay="indefinite"/>
                      </p:stCondLst>
                      <p:childTnLst>
                        <p:par>
                          <p:cTn id="44" fill="hold">
                            <p:stCondLst>
                              <p:cond delay="0"/>
                            </p:stCondLst>
                            <p:childTnLst>
                              <p:par>
                                <p:cTn id="45" presetID="34"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from="(-#ppt_w/2)" to="(#ppt_x)" calcmode="lin" valueType="num">
                                      <p:cBhvr>
                                        <p:cTn id="47" dur="600" fill="hold">
                                          <p:stCondLst>
                                            <p:cond delay="0"/>
                                          </p:stCondLst>
                                        </p:cTn>
                                        <p:tgtEl>
                                          <p:spTgt spid="3">
                                            <p:txEl>
                                              <p:pRg st="4" end="4"/>
                                            </p:txEl>
                                          </p:spTgt>
                                        </p:tgtEl>
                                        <p:attrNameLst>
                                          <p:attrName>ppt_x</p:attrName>
                                        </p:attrNameLst>
                                      </p:cBhvr>
                                    </p:anim>
                                    <p:anim from="0" to="-1.0" calcmode="lin" valueType="num">
                                      <p:cBhvr>
                                        <p:cTn id="48" dur="200" decel="50000" autoRev="1" fill="hold">
                                          <p:stCondLst>
                                            <p:cond delay="600"/>
                                          </p:stCondLst>
                                        </p:cTn>
                                        <p:tgtEl>
                                          <p:spTgt spid="3">
                                            <p:txEl>
                                              <p:pRg st="4" end="4"/>
                                            </p:txEl>
                                          </p:spTgt>
                                        </p:tgtEl>
                                        <p:attrNameLst>
                                          <p:attrName>xshear</p:attrName>
                                        </p:attrNameLst>
                                      </p:cBhvr>
                                    </p:anim>
                                    <p:animScale>
                                      <p:cBhvr>
                                        <p:cTn id="49" dur="200" decel="100000" autoRev="1" fill="hold">
                                          <p:stCondLst>
                                            <p:cond delay="600"/>
                                          </p:stCondLst>
                                        </p:cTn>
                                        <p:tgtEl>
                                          <p:spTgt spid="3">
                                            <p:txEl>
                                              <p:pRg st="4" end="4"/>
                                            </p:txEl>
                                          </p:spTgt>
                                        </p:tgtEl>
                                      </p:cBhvr>
                                      <p:from x="100000" y="100000"/>
                                      <p:to x="80000" y="100000"/>
                                    </p:animScale>
                                    <p:anim by="(#ppt_h/3+#ppt_w*0.1)" calcmode="lin" valueType="num">
                                      <p:cBhvr additive="sum">
                                        <p:cTn id="50" dur="200" decel="100000" autoRev="1" fill="hold">
                                          <p:stCondLst>
                                            <p:cond delay="600"/>
                                          </p:stCondLst>
                                        </p:cTn>
                                        <p:tgtEl>
                                          <p:spTgt spid="3">
                                            <p:txEl>
                                              <p:pRg st="4" end="4"/>
                                            </p:txEl>
                                          </p:spTgt>
                                        </p:tgtEl>
                                        <p:attrNameLst>
                                          <p:attrName>ppt_x</p:attrName>
                                        </p:attrNameLst>
                                      </p:cBhvr>
                                    </p:anim>
                                  </p:childTnLst>
                                </p:cTn>
                              </p:par>
                            </p:childTnLst>
                          </p:cTn>
                        </p:par>
                      </p:childTnLst>
                    </p:cTn>
                  </p:par>
                  <p:par>
                    <p:cTn id="51" fill="hold">
                      <p:stCondLst>
                        <p:cond delay="indefinite"/>
                      </p:stCondLst>
                      <p:childTnLst>
                        <p:par>
                          <p:cTn id="52" fill="hold">
                            <p:stCondLst>
                              <p:cond delay="0"/>
                            </p:stCondLst>
                            <p:childTnLst>
                              <p:par>
                                <p:cTn id="53" presetID="34" presetClass="entr" presetSubtype="0" fill="hold"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 from="(-#ppt_w/2)" to="(#ppt_x)" calcmode="lin" valueType="num">
                                      <p:cBhvr>
                                        <p:cTn id="55" dur="600" fill="hold">
                                          <p:stCondLst>
                                            <p:cond delay="0"/>
                                          </p:stCondLst>
                                        </p:cTn>
                                        <p:tgtEl>
                                          <p:spTgt spid="3">
                                            <p:txEl>
                                              <p:pRg st="5" end="5"/>
                                            </p:txEl>
                                          </p:spTgt>
                                        </p:tgtEl>
                                        <p:attrNameLst>
                                          <p:attrName>ppt_x</p:attrName>
                                        </p:attrNameLst>
                                      </p:cBhvr>
                                    </p:anim>
                                    <p:anim from="0" to="-1.0" calcmode="lin" valueType="num">
                                      <p:cBhvr>
                                        <p:cTn id="56" dur="200" decel="50000" autoRev="1" fill="hold">
                                          <p:stCondLst>
                                            <p:cond delay="600"/>
                                          </p:stCondLst>
                                        </p:cTn>
                                        <p:tgtEl>
                                          <p:spTgt spid="3">
                                            <p:txEl>
                                              <p:pRg st="5" end="5"/>
                                            </p:txEl>
                                          </p:spTgt>
                                        </p:tgtEl>
                                        <p:attrNameLst>
                                          <p:attrName>xshear</p:attrName>
                                        </p:attrNameLst>
                                      </p:cBhvr>
                                    </p:anim>
                                    <p:animScale>
                                      <p:cBhvr>
                                        <p:cTn id="57" dur="200" decel="100000" autoRev="1" fill="hold">
                                          <p:stCondLst>
                                            <p:cond delay="600"/>
                                          </p:stCondLst>
                                        </p:cTn>
                                        <p:tgtEl>
                                          <p:spTgt spid="3">
                                            <p:txEl>
                                              <p:pRg st="5" end="5"/>
                                            </p:txEl>
                                          </p:spTgt>
                                        </p:tgtEl>
                                      </p:cBhvr>
                                      <p:from x="100000" y="100000"/>
                                      <p:to x="80000" y="100000"/>
                                    </p:animScale>
                                    <p:anim by="(#ppt_h/3+#ppt_w*0.1)" calcmode="lin" valueType="num">
                                      <p:cBhvr additive="sum">
                                        <p:cTn id="58" dur="200" decel="100000" autoRev="1" fill="hold">
                                          <p:stCondLst>
                                            <p:cond delay="600"/>
                                          </p:stCondLst>
                                        </p:cTn>
                                        <p:tgtEl>
                                          <p:spTgt spid="3">
                                            <p:txEl>
                                              <p:pRg st="5" end="5"/>
                                            </p:txEl>
                                          </p:spTgt>
                                        </p:tgtEl>
                                        <p:attrNameLst>
                                          <p:attrName>ppt_x</p:attrName>
                                        </p:attrNameLst>
                                      </p:cBhvr>
                                    </p:anim>
                                  </p:childTnLst>
                                </p:cTn>
                              </p:par>
                            </p:childTnLst>
                          </p:cTn>
                        </p:par>
                      </p:childTnLst>
                    </p:cTn>
                  </p:par>
                  <p:par>
                    <p:cTn id="59" fill="hold">
                      <p:stCondLst>
                        <p:cond delay="indefinite"/>
                      </p:stCondLst>
                      <p:childTnLst>
                        <p:par>
                          <p:cTn id="60" fill="hold">
                            <p:stCondLst>
                              <p:cond delay="0"/>
                            </p:stCondLst>
                            <p:childTnLst>
                              <p:par>
                                <p:cTn id="61" presetID="34" presetClass="entr" presetSubtype="0" fill="hold" nodeType="clickEffect">
                                  <p:stCondLst>
                                    <p:cond delay="0"/>
                                  </p:stCondLst>
                                  <p:childTnLst>
                                    <p:set>
                                      <p:cBhvr>
                                        <p:cTn id="62" dur="1" fill="hold">
                                          <p:stCondLst>
                                            <p:cond delay="0"/>
                                          </p:stCondLst>
                                        </p:cTn>
                                        <p:tgtEl>
                                          <p:spTgt spid="3">
                                            <p:txEl>
                                              <p:pRg st="6" end="6"/>
                                            </p:txEl>
                                          </p:spTgt>
                                        </p:tgtEl>
                                        <p:attrNameLst>
                                          <p:attrName>style.visibility</p:attrName>
                                        </p:attrNameLst>
                                      </p:cBhvr>
                                      <p:to>
                                        <p:strVal val="visible"/>
                                      </p:to>
                                    </p:set>
                                    <p:anim from="(-#ppt_w/2)" to="(#ppt_x)" calcmode="lin" valueType="num">
                                      <p:cBhvr>
                                        <p:cTn id="63" dur="600" fill="hold">
                                          <p:stCondLst>
                                            <p:cond delay="0"/>
                                          </p:stCondLst>
                                        </p:cTn>
                                        <p:tgtEl>
                                          <p:spTgt spid="3">
                                            <p:txEl>
                                              <p:pRg st="6" end="6"/>
                                            </p:txEl>
                                          </p:spTgt>
                                        </p:tgtEl>
                                        <p:attrNameLst>
                                          <p:attrName>ppt_x</p:attrName>
                                        </p:attrNameLst>
                                      </p:cBhvr>
                                    </p:anim>
                                    <p:anim from="0" to="-1.0" calcmode="lin" valueType="num">
                                      <p:cBhvr>
                                        <p:cTn id="64" dur="200" decel="50000" autoRev="1" fill="hold">
                                          <p:stCondLst>
                                            <p:cond delay="600"/>
                                          </p:stCondLst>
                                        </p:cTn>
                                        <p:tgtEl>
                                          <p:spTgt spid="3">
                                            <p:txEl>
                                              <p:pRg st="6" end="6"/>
                                            </p:txEl>
                                          </p:spTgt>
                                        </p:tgtEl>
                                        <p:attrNameLst>
                                          <p:attrName>xshear</p:attrName>
                                        </p:attrNameLst>
                                      </p:cBhvr>
                                    </p:anim>
                                    <p:animScale>
                                      <p:cBhvr>
                                        <p:cTn id="65" dur="200" decel="100000" autoRev="1" fill="hold">
                                          <p:stCondLst>
                                            <p:cond delay="600"/>
                                          </p:stCondLst>
                                        </p:cTn>
                                        <p:tgtEl>
                                          <p:spTgt spid="3">
                                            <p:txEl>
                                              <p:pRg st="6" end="6"/>
                                            </p:txEl>
                                          </p:spTgt>
                                        </p:tgtEl>
                                      </p:cBhvr>
                                      <p:from x="100000" y="100000"/>
                                      <p:to x="80000" y="100000"/>
                                    </p:animScale>
                                    <p:anim by="(#ppt_h/3+#ppt_w*0.1)" calcmode="lin" valueType="num">
                                      <p:cBhvr additive="sum">
                                        <p:cTn id="66" dur="200" decel="100000" autoRev="1" fill="hold">
                                          <p:stCondLst>
                                            <p:cond delay="600"/>
                                          </p:stCondLst>
                                        </p:cTn>
                                        <p:tgtEl>
                                          <p:spTgt spid="3">
                                            <p:txEl>
                                              <p:pRg st="6" end="6"/>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a:normAutofit/>
          </a:bodyPr>
          <a:lstStyle/>
          <a:p>
            <a:pPr algn="r" rtl="1"/>
            <a:r>
              <a:rPr lang="fa-IR" sz="3600" dirty="0" smtClean="0">
                <a:solidFill>
                  <a:srgbClr val="1B9806"/>
                </a:solidFill>
                <a:cs typeface="B Titr" pitchFamily="2" charset="-78"/>
              </a:rPr>
              <a:t>کمیته بیمارستان وزندانها </a:t>
            </a:r>
            <a:endParaRPr lang="en-US" sz="3600" dirty="0">
              <a:solidFill>
                <a:srgbClr val="1B9806"/>
              </a:solidFill>
              <a:cs typeface="B Titr" pitchFamily="2" charset="-78"/>
            </a:endParaRPr>
          </a:p>
        </p:txBody>
      </p:sp>
      <p:sp>
        <p:nvSpPr>
          <p:cNvPr id="3" name="Content Placeholder 2"/>
          <p:cNvSpPr>
            <a:spLocks noGrp="1"/>
          </p:cNvSpPr>
          <p:nvPr>
            <p:ph idx="1"/>
          </p:nvPr>
        </p:nvSpPr>
        <p:spPr/>
        <p:txBody>
          <a:bodyPr>
            <a:normAutofit lnSpcReduction="10000"/>
          </a:bodyPr>
          <a:lstStyle/>
          <a:p>
            <a:pPr algn="ctr" rtl="1"/>
            <a:endParaRPr lang="fa-IR" dirty="0" smtClean="0">
              <a:solidFill>
                <a:schemeClr val="bg1"/>
              </a:solidFill>
              <a:cs typeface="B Titr" pitchFamily="2" charset="-78"/>
            </a:endParaRPr>
          </a:p>
          <a:p>
            <a:pPr algn="ctr" rtl="1"/>
            <a:endParaRPr lang="fa-IR" dirty="0" smtClean="0">
              <a:solidFill>
                <a:schemeClr val="bg1"/>
              </a:solidFill>
              <a:cs typeface="B Titr" pitchFamily="2" charset="-78"/>
            </a:endParaRPr>
          </a:p>
          <a:p>
            <a:pPr algn="ctr" rtl="1"/>
            <a:endParaRPr lang="fa-IR" dirty="0" smtClean="0">
              <a:solidFill>
                <a:schemeClr val="bg1"/>
              </a:solidFill>
              <a:cs typeface="B Titr" pitchFamily="2" charset="-78"/>
            </a:endParaRPr>
          </a:p>
          <a:p>
            <a:pPr algn="ctr" rtl="1"/>
            <a:endParaRPr lang="fa-IR" dirty="0" smtClean="0">
              <a:solidFill>
                <a:schemeClr val="bg1"/>
              </a:solidFill>
              <a:cs typeface="B Titr" pitchFamily="2" charset="-78"/>
            </a:endParaRPr>
          </a:p>
          <a:p>
            <a:pPr algn="ctr" rtl="1"/>
            <a:endParaRPr lang="fa-IR" dirty="0" smtClean="0">
              <a:solidFill>
                <a:schemeClr val="bg1"/>
              </a:solidFill>
              <a:cs typeface="B Titr" pitchFamily="2" charset="-78"/>
            </a:endParaRPr>
          </a:p>
          <a:p>
            <a:pPr algn="ctr" rtl="1"/>
            <a:r>
              <a:rPr lang="fa-IR" dirty="0" smtClean="0">
                <a:solidFill>
                  <a:srgbClr val="FFFF00"/>
                </a:solidFill>
                <a:cs typeface="B Titr" pitchFamily="2" charset="-78"/>
              </a:rPr>
              <a:t>تعریف :</a:t>
            </a:r>
          </a:p>
          <a:p>
            <a:pPr algn="justLow" rtl="1"/>
            <a:r>
              <a:rPr lang="fa-IR" b="1" dirty="0" smtClean="0">
                <a:solidFill>
                  <a:srgbClr val="FFFF00"/>
                </a:solidFill>
                <a:cs typeface="B Titr" pitchFamily="2" charset="-78"/>
              </a:rPr>
              <a:t>كميته فرعي بيمارستانها و زندانها ، پانل های را اداره مي كند كه پيام معتادان گمنام را به معتاداني كه اغلب راه ديگري براي شنيدن اين پيام  ندارند ، برساند .</a:t>
            </a:r>
            <a:endParaRPr lang="fa-IR" dirty="0" smtClean="0">
              <a:solidFill>
                <a:srgbClr val="FFFF00"/>
              </a:solidFill>
              <a:cs typeface="B Titr" pitchFamily="2" charset="-78"/>
            </a:endParaRPr>
          </a:p>
        </p:txBody>
      </p:sp>
      <p:pic>
        <p:nvPicPr>
          <p:cNvPr id="6" name="Picture 5" descr="iran 01.jpg"/>
          <p:cNvPicPr>
            <a:picLocks noChangeAspect="1"/>
          </p:cNvPicPr>
          <p:nvPr/>
        </p:nvPicPr>
        <p:blipFill>
          <a:blip r:embed="rId3" cstate="print"/>
          <a:stretch>
            <a:fillRect/>
          </a:stretch>
        </p:blipFill>
        <p:spPr>
          <a:xfrm>
            <a:off x="0" y="0"/>
            <a:ext cx="4343400" cy="3886200"/>
          </a:xfrm>
          <a:prstGeom prst="rect">
            <a:avLst/>
          </a:prstGeom>
        </p:spPr>
      </p:pic>
      <p:pic>
        <p:nvPicPr>
          <p:cNvPr id="9" name="Picture 2" descr="E:\ax-31.3.88\nima\Picture1.png"/>
          <p:cNvPicPr>
            <a:picLocks noChangeAspect="1" noChangeArrowheads="1"/>
          </p:cNvPicPr>
          <p:nvPr/>
        </p:nvPicPr>
        <p:blipFill>
          <a:blip r:embed="rId4" cstate="print"/>
          <a:srcRect/>
          <a:stretch>
            <a:fillRect/>
          </a:stretch>
        </p:blipFill>
        <p:spPr bwMode="auto">
          <a:xfrm>
            <a:off x="5482380" y="1066800"/>
            <a:ext cx="3661620" cy="3679825"/>
          </a:xfrm>
          <a:prstGeom prst="rect">
            <a:avLst/>
          </a:prstGeom>
          <a:noFill/>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7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iterate type="lt">
                                    <p:tmPct val="5000"/>
                                  </p:iterate>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fltVal val="0"/>
                                          </p:val>
                                        </p:tav>
                                        <p:tav tm="100000">
                                          <p:val>
                                            <p:strVal val="#ppt_w"/>
                                          </p:val>
                                        </p:tav>
                                      </p:tavLst>
                                    </p:anim>
                                    <p:anim calcmode="lin" valueType="num">
                                      <p:cBhvr>
                                        <p:cTn id="15" dur="1000" fill="hold"/>
                                        <p:tgtEl>
                                          <p:spTgt spid="9"/>
                                        </p:tgtEl>
                                        <p:attrNameLst>
                                          <p:attrName>ppt_h</p:attrName>
                                        </p:attrNameLst>
                                      </p:cBhvr>
                                      <p:tavLst>
                                        <p:tav tm="0">
                                          <p:val>
                                            <p:fltVal val="0"/>
                                          </p:val>
                                        </p:tav>
                                        <p:tav tm="100000">
                                          <p:val>
                                            <p:strVal val="#ppt_h"/>
                                          </p:val>
                                        </p:tav>
                                      </p:tavLst>
                                    </p:anim>
                                    <p:anim calcmode="lin" valueType="num">
                                      <p:cBhvr>
                                        <p:cTn id="16" dur="1000" fill="hold"/>
                                        <p:tgtEl>
                                          <p:spTgt spid="9"/>
                                        </p:tgtEl>
                                        <p:attrNameLst>
                                          <p:attrName>style.rotation</p:attrName>
                                        </p:attrNameLst>
                                      </p:cBhvr>
                                      <p:tavLst>
                                        <p:tav tm="0">
                                          <p:val>
                                            <p:fltVal val="90"/>
                                          </p:val>
                                        </p:tav>
                                        <p:tav tm="100000">
                                          <p:val>
                                            <p:fltVal val="0"/>
                                          </p:val>
                                        </p:tav>
                                      </p:tavLst>
                                    </p:anim>
                                    <p:animEffect transition="in" filter="fade">
                                      <p:cBhvr>
                                        <p:cTn id="17" dur="1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4"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from="(-#ppt_w/2)" to="(#ppt_x)" calcmode="lin" valueType="num">
                                      <p:cBhvr>
                                        <p:cTn id="22" dur="600" fill="hold">
                                          <p:stCondLst>
                                            <p:cond delay="0"/>
                                          </p:stCondLst>
                                        </p:cTn>
                                        <p:tgtEl>
                                          <p:spTgt spid="6"/>
                                        </p:tgtEl>
                                        <p:attrNameLst>
                                          <p:attrName>ppt_x</p:attrName>
                                        </p:attrNameLst>
                                      </p:cBhvr>
                                    </p:anim>
                                    <p:anim from="0" to="-1.0" calcmode="lin" valueType="num">
                                      <p:cBhvr>
                                        <p:cTn id="23" dur="200" decel="50000" autoRev="1" fill="hold">
                                          <p:stCondLst>
                                            <p:cond delay="600"/>
                                          </p:stCondLst>
                                        </p:cTn>
                                        <p:tgtEl>
                                          <p:spTgt spid="6"/>
                                        </p:tgtEl>
                                        <p:attrNameLst>
                                          <p:attrName>xshear</p:attrName>
                                        </p:attrNameLst>
                                      </p:cBhvr>
                                    </p:anim>
                                    <p:animScale>
                                      <p:cBhvr>
                                        <p:cTn id="24" dur="200" decel="100000" autoRev="1" fill="hold">
                                          <p:stCondLst>
                                            <p:cond delay="600"/>
                                          </p:stCondLst>
                                        </p:cTn>
                                        <p:tgtEl>
                                          <p:spTgt spid="6"/>
                                        </p:tgtEl>
                                      </p:cBhvr>
                                      <p:from x="100000" y="100000"/>
                                      <p:to x="80000" y="100000"/>
                                    </p:animScale>
                                    <p:anim by="(#ppt_h/3+#ppt_w*0.1)" calcmode="lin" valueType="num">
                                      <p:cBhvr additive="sum">
                                        <p:cTn id="25" dur="200" decel="100000" autoRev="1" fill="hold">
                                          <p:stCondLst>
                                            <p:cond delay="600"/>
                                          </p:stCondLst>
                                        </p:cTn>
                                        <p:tgtEl>
                                          <p:spTgt spid="6"/>
                                        </p:tgtEl>
                                        <p:attrNameLst>
                                          <p:attrName>ppt_x</p:attrName>
                                        </p:attrNameLst>
                                      </p:cBhvr>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circle(in)">
                                      <p:cBhvr>
                                        <p:cTn id="30" dur="10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4"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from="(-#ppt_w/2)" to="(#ppt_x)" calcmode="lin" valueType="num">
                                      <p:cBhvr>
                                        <p:cTn id="35" dur="600" fill="hold">
                                          <p:stCondLst>
                                            <p:cond delay="0"/>
                                          </p:stCondLst>
                                        </p:cTn>
                                        <p:tgtEl>
                                          <p:spTgt spid="3">
                                            <p:txEl>
                                              <p:pRg st="6" end="6"/>
                                            </p:txEl>
                                          </p:spTgt>
                                        </p:tgtEl>
                                        <p:attrNameLst>
                                          <p:attrName>ppt_x</p:attrName>
                                        </p:attrNameLst>
                                      </p:cBhvr>
                                    </p:anim>
                                    <p:anim from="0" to="-1.0" calcmode="lin" valueType="num">
                                      <p:cBhvr>
                                        <p:cTn id="36" dur="200" decel="50000" autoRev="1" fill="hold">
                                          <p:stCondLst>
                                            <p:cond delay="600"/>
                                          </p:stCondLst>
                                        </p:cTn>
                                        <p:tgtEl>
                                          <p:spTgt spid="3">
                                            <p:txEl>
                                              <p:pRg st="6" end="6"/>
                                            </p:txEl>
                                          </p:spTgt>
                                        </p:tgtEl>
                                        <p:attrNameLst>
                                          <p:attrName>xshear</p:attrName>
                                        </p:attrNameLst>
                                      </p:cBhvr>
                                    </p:anim>
                                    <p:animScale>
                                      <p:cBhvr>
                                        <p:cTn id="37" dur="200" decel="100000" autoRev="1" fill="hold">
                                          <p:stCondLst>
                                            <p:cond delay="600"/>
                                          </p:stCondLst>
                                        </p:cTn>
                                        <p:tgtEl>
                                          <p:spTgt spid="3">
                                            <p:txEl>
                                              <p:pRg st="6" end="6"/>
                                            </p:txEl>
                                          </p:spTgt>
                                        </p:tgtEl>
                                      </p:cBhvr>
                                      <p:from x="100000" y="100000"/>
                                      <p:to x="80000" y="100000"/>
                                    </p:animScale>
                                    <p:anim by="(#ppt_h/3+#ppt_w*0.1)" calcmode="lin" valueType="num">
                                      <p:cBhvr additive="sum">
                                        <p:cTn id="38" dur="200" decel="100000" autoRev="1" fill="hold">
                                          <p:stCondLst>
                                            <p:cond delay="600"/>
                                          </p:stCondLst>
                                        </p:cTn>
                                        <p:tgtEl>
                                          <p:spTgt spid="3">
                                            <p:txEl>
                                              <p:pRg st="6" end="6"/>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a:ln/>
        </p:spPr>
        <p:style>
          <a:lnRef idx="0">
            <a:schemeClr val="dk1"/>
          </a:lnRef>
          <a:fillRef idx="3">
            <a:schemeClr val="dk1"/>
          </a:fillRef>
          <a:effectRef idx="3">
            <a:schemeClr val="dk1"/>
          </a:effectRef>
          <a:fontRef idx="minor">
            <a:schemeClr val="lt1"/>
          </a:fontRef>
        </p:style>
        <p:txBody>
          <a:bodyPr>
            <a:normAutofit/>
          </a:bodyPr>
          <a:lstStyle/>
          <a:p>
            <a:pPr algn="r" rtl="1"/>
            <a:r>
              <a:rPr lang="fa-IR" b="1" cap="all" spc="0" dirty="0" smtClean="0">
                <a:ln w="9000" cmpd="sng">
                  <a:solidFill>
                    <a:schemeClr val="accent4">
                      <a:shade val="50000"/>
                      <a:satMod val="120000"/>
                    </a:schemeClr>
                  </a:solidFill>
                  <a:prstDash val="solid"/>
                </a:ln>
                <a:solidFill>
                  <a:srgbClr val="2ACC14"/>
                </a:solidFill>
                <a:effectLst/>
                <a:cs typeface="B Titr" pitchFamily="2" charset="-78"/>
              </a:rPr>
              <a:t>کمیته  بیمارستان و زندانها</a:t>
            </a:r>
            <a:endParaRPr lang="en-US" b="1" cap="all" spc="0" dirty="0">
              <a:ln w="9000" cmpd="sng">
                <a:solidFill>
                  <a:schemeClr val="accent4">
                    <a:shade val="50000"/>
                    <a:satMod val="120000"/>
                  </a:schemeClr>
                </a:solidFill>
                <a:prstDash val="solid"/>
              </a:ln>
              <a:solidFill>
                <a:srgbClr val="2ACC14"/>
              </a:solidFill>
              <a:effectLst/>
              <a:cs typeface="B Titr" pitchFamily="2" charset="-78"/>
            </a:endParaRPr>
          </a:p>
        </p:txBody>
      </p:sp>
      <p:sp>
        <p:nvSpPr>
          <p:cNvPr id="3" name="Content Placeholder 2"/>
          <p:cNvSpPr>
            <a:spLocks noGrp="1"/>
          </p:cNvSpPr>
          <p:nvPr>
            <p:ph idx="1"/>
          </p:nvPr>
        </p:nvSpPr>
        <p:spPr>
          <a:xfrm>
            <a:off x="0" y="3048000"/>
            <a:ext cx="9144000" cy="3810000"/>
          </a:xfrm>
        </p:spPr>
        <p:style>
          <a:lnRef idx="0">
            <a:scrgbClr r="0" g="0" b="0"/>
          </a:lnRef>
          <a:fillRef idx="1001">
            <a:schemeClr val="dk2"/>
          </a:fillRef>
          <a:effectRef idx="0">
            <a:scrgbClr r="0" g="0" b="0"/>
          </a:effectRef>
          <a:fontRef idx="major"/>
        </p:style>
        <p:txBody>
          <a:bodyPr>
            <a:prstTxWarp prst="textWave1">
              <a:avLst/>
            </a:prstTxWarp>
            <a:noAutofit/>
          </a:bodyPr>
          <a:lstStyle/>
          <a:p>
            <a:pPr algn="ctr" rtl="1">
              <a:lnSpc>
                <a:spcPct val="150000"/>
              </a:lnSpc>
              <a:buFont typeface="Wingdings" pitchFamily="2" charset="2"/>
              <a:buChar char="v"/>
            </a:pPr>
            <a:r>
              <a:rPr lang="fa-IR" sz="3200" b="1" dirty="0" smtClean="0">
                <a:solidFill>
                  <a:srgbClr val="2ACC14"/>
                </a:solidFill>
                <a:cs typeface="2  Titr" pitchFamily="2" charset="-78"/>
              </a:rPr>
              <a:t>هدف : </a:t>
            </a:r>
          </a:p>
          <a:p>
            <a:pPr algn="r" rtl="1">
              <a:lnSpc>
                <a:spcPct val="160000"/>
              </a:lnSpc>
              <a:buFont typeface="Wingdings" pitchFamily="2" charset="2"/>
              <a:buChar char="v"/>
            </a:pPr>
            <a:r>
              <a:rPr lang="fa-IR" sz="1800" dirty="0" smtClean="0">
                <a:solidFill>
                  <a:schemeClr val="bg2"/>
                </a:solidFill>
                <a:cs typeface="B Titr" pitchFamily="2" charset="-78"/>
              </a:rPr>
              <a:t>توسعه پیام </a:t>
            </a:r>
            <a:r>
              <a:rPr lang="en-US" sz="2000" b="1" dirty="0" smtClean="0">
                <a:solidFill>
                  <a:schemeClr val="bg2"/>
                </a:solidFill>
                <a:cs typeface="B Titr" pitchFamily="2" charset="-78"/>
              </a:rPr>
              <a:t>NA </a:t>
            </a:r>
            <a:r>
              <a:rPr lang="fa-IR" sz="1800" dirty="0" smtClean="0">
                <a:solidFill>
                  <a:schemeClr val="bg2"/>
                </a:solidFill>
                <a:cs typeface="B Titr" pitchFamily="2" charset="-78"/>
              </a:rPr>
              <a:t> و انجام سنت پنجم هدف راه اندازی این کمیته میباشد .اصل روحاني گمنامي در سنتها به ما يادآوري مي كند كه سعي كنيم هيچ معتادي از شنيدن پيام انجمن معتادان گمنام محروم نماند.</a:t>
            </a:r>
            <a:endParaRPr lang="en-US" sz="1800" dirty="0">
              <a:solidFill>
                <a:schemeClr val="bg2"/>
              </a:solidFill>
              <a:effectLst/>
              <a:cs typeface="B Titr" pitchFamily="2" charset="-78"/>
            </a:endParaRPr>
          </a:p>
        </p:txBody>
      </p:sp>
      <p:pic>
        <p:nvPicPr>
          <p:cNvPr id="4" name="Picture 3" descr="hi_back_MED.jpg"/>
          <p:cNvPicPr>
            <a:picLocks noChangeAspect="1"/>
          </p:cNvPicPr>
          <p:nvPr/>
        </p:nvPicPr>
        <p:blipFill>
          <a:blip r:embed="rId3" cstate="print"/>
          <a:stretch>
            <a:fillRect/>
          </a:stretch>
        </p:blipFill>
        <p:spPr>
          <a:xfrm>
            <a:off x="0" y="990600"/>
            <a:ext cx="9144000" cy="236220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9"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3000" fill="hold"/>
                                        <p:tgtEl>
                                          <p:spTgt spid="4"/>
                                        </p:tgtEl>
                                        <p:attrNameLst>
                                          <p:attrName>ppt_w</p:attrName>
                                        </p:attrNameLst>
                                      </p:cBhvr>
                                      <p:tavLst>
                                        <p:tav tm="0" fmla="#ppt_w*sin(2.5*pi*$)">
                                          <p:val>
                                            <p:fltVal val="0"/>
                                          </p:val>
                                        </p:tav>
                                        <p:tav tm="100000">
                                          <p:val>
                                            <p:fltVal val="1"/>
                                          </p:val>
                                        </p:tav>
                                      </p:tavLst>
                                    </p:anim>
                                    <p:anim calcmode="lin" valueType="num">
                                      <p:cBhvr>
                                        <p:cTn id="15" dur="3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34" presetClass="entr" presetSubtype="0" fill="hold" grpId="0" nodeType="clickEffect">
                                  <p:stCondLst>
                                    <p:cond delay="0"/>
                                  </p:stCondLst>
                                  <p:childTnLst>
                                    <p:set>
                                      <p:cBhvr>
                                        <p:cTn id="19" dur="1" fill="hold">
                                          <p:stCondLst>
                                            <p:cond delay="0"/>
                                          </p:stCondLst>
                                        </p:cTn>
                                        <p:tgtEl>
                                          <p:spTgt spid="3">
                                            <p:bg/>
                                          </p:spTgt>
                                        </p:tgtEl>
                                        <p:attrNameLst>
                                          <p:attrName>style.visibility</p:attrName>
                                        </p:attrNameLst>
                                      </p:cBhvr>
                                      <p:to>
                                        <p:strVal val="visible"/>
                                      </p:to>
                                    </p:set>
                                    <p:anim from="(-#ppt_w/2)" to="(#ppt_x)" calcmode="lin" valueType="num">
                                      <p:cBhvr>
                                        <p:cTn id="20" dur="600" fill="hold">
                                          <p:stCondLst>
                                            <p:cond delay="0"/>
                                          </p:stCondLst>
                                        </p:cTn>
                                        <p:tgtEl>
                                          <p:spTgt spid="3">
                                            <p:bg/>
                                          </p:spTgt>
                                        </p:tgtEl>
                                        <p:attrNameLst>
                                          <p:attrName>ppt_x</p:attrName>
                                        </p:attrNameLst>
                                      </p:cBhvr>
                                    </p:anim>
                                    <p:anim from="0" to="-1.0" calcmode="lin" valueType="num">
                                      <p:cBhvr>
                                        <p:cTn id="21" dur="200" decel="50000" autoRev="1" fill="hold">
                                          <p:stCondLst>
                                            <p:cond delay="600"/>
                                          </p:stCondLst>
                                        </p:cTn>
                                        <p:tgtEl>
                                          <p:spTgt spid="3">
                                            <p:bg/>
                                          </p:spTgt>
                                        </p:tgtEl>
                                        <p:attrNameLst>
                                          <p:attrName>xshear</p:attrName>
                                        </p:attrNameLst>
                                      </p:cBhvr>
                                    </p:anim>
                                    <p:animScale>
                                      <p:cBhvr>
                                        <p:cTn id="22" dur="200" decel="100000" autoRev="1" fill="hold">
                                          <p:stCondLst>
                                            <p:cond delay="600"/>
                                          </p:stCondLst>
                                        </p:cTn>
                                        <p:tgtEl>
                                          <p:spTgt spid="3">
                                            <p:bg/>
                                          </p:spTgt>
                                        </p:tgtEl>
                                      </p:cBhvr>
                                      <p:from x="100000" y="100000"/>
                                      <p:to x="80000" y="100000"/>
                                    </p:animScale>
                                    <p:anim by="(#ppt_h/3+#ppt_w*0.1)" calcmode="lin" valueType="num">
                                      <p:cBhvr additive="sum">
                                        <p:cTn id="23" dur="200" decel="100000" autoRev="1" fill="hold">
                                          <p:stCondLst>
                                            <p:cond delay="600"/>
                                          </p:stCondLst>
                                        </p:cTn>
                                        <p:tgtEl>
                                          <p:spTgt spid="3">
                                            <p:bg/>
                                          </p:spTgt>
                                        </p:tgtEl>
                                        <p:attrNameLst>
                                          <p:attrName>ppt_x</p:attrName>
                                        </p:attrNameLst>
                                      </p:cBhvr>
                                    </p:anim>
                                  </p:childTnLst>
                                </p:cTn>
                              </p:par>
                            </p:childTnLst>
                          </p:cTn>
                        </p:par>
                      </p:childTnLst>
                    </p:cTn>
                  </p:par>
                  <p:par>
                    <p:cTn id="24" fill="hold">
                      <p:stCondLst>
                        <p:cond delay="indefinite"/>
                      </p:stCondLst>
                      <p:childTnLst>
                        <p:par>
                          <p:cTn id="25" fill="hold">
                            <p:stCondLst>
                              <p:cond delay="0"/>
                            </p:stCondLst>
                            <p:childTnLst>
                              <p:par>
                                <p:cTn id="26" presetID="34"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 from="(-#ppt_w/2)" to="(#ppt_x)" calcmode="lin" valueType="num">
                                      <p:cBhvr>
                                        <p:cTn id="28" dur="600" fill="hold">
                                          <p:stCondLst>
                                            <p:cond delay="0"/>
                                          </p:stCondLst>
                                        </p:cTn>
                                        <p:tgtEl>
                                          <p:spTgt spid="3">
                                            <p:txEl>
                                              <p:pRg st="0" end="0"/>
                                            </p:txEl>
                                          </p:spTgt>
                                        </p:tgtEl>
                                        <p:attrNameLst>
                                          <p:attrName>ppt_x</p:attrName>
                                        </p:attrNameLst>
                                      </p:cBhvr>
                                    </p:anim>
                                    <p:anim from="0" to="-1.0" calcmode="lin" valueType="num">
                                      <p:cBhvr>
                                        <p:cTn id="29" dur="200" decel="50000" autoRev="1" fill="hold">
                                          <p:stCondLst>
                                            <p:cond delay="600"/>
                                          </p:stCondLst>
                                        </p:cTn>
                                        <p:tgtEl>
                                          <p:spTgt spid="3">
                                            <p:txEl>
                                              <p:pRg st="0" end="0"/>
                                            </p:txEl>
                                          </p:spTgt>
                                        </p:tgtEl>
                                        <p:attrNameLst>
                                          <p:attrName>xshear</p:attrName>
                                        </p:attrNameLst>
                                      </p:cBhvr>
                                    </p:anim>
                                    <p:animScale>
                                      <p:cBhvr>
                                        <p:cTn id="30" dur="200" decel="100000" autoRev="1" fill="hold">
                                          <p:stCondLst>
                                            <p:cond delay="600"/>
                                          </p:stCondLst>
                                        </p:cTn>
                                        <p:tgtEl>
                                          <p:spTgt spid="3">
                                            <p:txEl>
                                              <p:pRg st="0" end="0"/>
                                            </p:txEl>
                                          </p:spTgt>
                                        </p:tgtEl>
                                      </p:cBhvr>
                                      <p:from x="100000" y="100000"/>
                                      <p:to x="80000" y="100000"/>
                                    </p:animScale>
                                    <p:anim by="(#ppt_h/3+#ppt_w*0.1)" calcmode="lin" valueType="num">
                                      <p:cBhvr additive="sum">
                                        <p:cTn id="31"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32" fill="hold">
                      <p:stCondLst>
                        <p:cond delay="indefinite"/>
                      </p:stCondLst>
                      <p:childTnLst>
                        <p:par>
                          <p:cTn id="33" fill="hold">
                            <p:stCondLst>
                              <p:cond delay="0"/>
                            </p:stCondLst>
                            <p:childTnLst>
                              <p:par>
                                <p:cTn id="34" presetID="34" presetClass="entr" presetSubtype="0" fill="hold" grpId="0" nodeType="clickEffect">
                                  <p:stCondLst>
                                    <p:cond delay="0"/>
                                  </p:stCondLst>
                                  <p:childTnLst>
                                    <p:set>
                                      <p:cBhvr>
                                        <p:cTn id="35" dur="1" fill="hold">
                                          <p:stCondLst>
                                            <p:cond delay="0"/>
                                          </p:stCondLst>
                                        </p:cTn>
                                        <p:tgtEl>
                                          <p:spTgt spid="3">
                                            <p:txEl>
                                              <p:pRg st="1" end="1"/>
                                            </p:txEl>
                                          </p:spTgt>
                                        </p:tgtEl>
                                        <p:attrNameLst>
                                          <p:attrName>style.visibility</p:attrName>
                                        </p:attrNameLst>
                                      </p:cBhvr>
                                      <p:to>
                                        <p:strVal val="visible"/>
                                      </p:to>
                                    </p:set>
                                    <p:anim from="(-#ppt_w/2)" to="(#ppt_x)" calcmode="lin" valueType="num">
                                      <p:cBhvr>
                                        <p:cTn id="36" dur="600" fill="hold">
                                          <p:stCondLst>
                                            <p:cond delay="0"/>
                                          </p:stCondLst>
                                        </p:cTn>
                                        <p:tgtEl>
                                          <p:spTgt spid="3">
                                            <p:txEl>
                                              <p:pRg st="1" end="1"/>
                                            </p:txEl>
                                          </p:spTgt>
                                        </p:tgtEl>
                                        <p:attrNameLst>
                                          <p:attrName>ppt_x</p:attrName>
                                        </p:attrNameLst>
                                      </p:cBhvr>
                                    </p:anim>
                                    <p:anim from="0" to="-1.0" calcmode="lin" valueType="num">
                                      <p:cBhvr>
                                        <p:cTn id="37" dur="200" decel="50000" autoRev="1" fill="hold">
                                          <p:stCondLst>
                                            <p:cond delay="600"/>
                                          </p:stCondLst>
                                        </p:cTn>
                                        <p:tgtEl>
                                          <p:spTgt spid="3">
                                            <p:txEl>
                                              <p:pRg st="1" end="1"/>
                                            </p:txEl>
                                          </p:spTgt>
                                        </p:tgtEl>
                                        <p:attrNameLst>
                                          <p:attrName>xshear</p:attrName>
                                        </p:attrNameLst>
                                      </p:cBhvr>
                                    </p:anim>
                                    <p:animScale>
                                      <p:cBhvr>
                                        <p:cTn id="38" dur="200" decel="100000" autoRev="1" fill="hold">
                                          <p:stCondLst>
                                            <p:cond delay="600"/>
                                          </p:stCondLst>
                                        </p:cTn>
                                        <p:tgtEl>
                                          <p:spTgt spid="3">
                                            <p:txEl>
                                              <p:pRg st="1" end="1"/>
                                            </p:txEl>
                                          </p:spTgt>
                                        </p:tgtEl>
                                      </p:cBhvr>
                                      <p:from x="100000" y="100000"/>
                                      <p:to x="80000" y="100000"/>
                                    </p:animScale>
                                    <p:anim by="(#ppt_h/3+#ppt_w*0.1)" calcmode="lin" valueType="num">
                                      <p:cBhvr additive="sum">
                                        <p:cTn id="39" dur="200" decel="100000" autoRev="1" fill="hold">
                                          <p:stCondLst>
                                            <p:cond delay="600"/>
                                          </p:stCondLst>
                                        </p:cTn>
                                        <p:tgtEl>
                                          <p:spTgt spid="3">
                                            <p:txEl>
                                              <p:pRg st="1" end="1"/>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63" y="2928938"/>
            <a:ext cx="8229600" cy="3714750"/>
          </a:xfrm>
        </p:spPr>
        <p:txBody>
          <a:bodyPr>
            <a:normAutofit/>
          </a:bodyPr>
          <a:lstStyle/>
          <a:p>
            <a:pPr marL="274320" indent="-274320" algn="just" rtl="1" eaLnBrk="1" fontAlgn="auto" hangingPunct="1">
              <a:lnSpc>
                <a:spcPct val="200000"/>
              </a:lnSpc>
              <a:spcAft>
                <a:spcPts val="0"/>
              </a:spcAft>
              <a:buClr>
                <a:schemeClr val="accent3"/>
              </a:buClr>
              <a:buFont typeface="Wingdings 2"/>
              <a:buNone/>
              <a:defRPr/>
            </a:pPr>
            <a:r>
              <a:rPr lang="fa-IR" sz="2400" b="1" dirty="0" smtClean="0">
                <a:cs typeface="B Titr" panose="00000700000000000000" pitchFamily="2" charset="-78"/>
              </a:rPr>
              <a:t>كميته فرعي </a:t>
            </a:r>
            <a:r>
              <a:rPr lang="fa-IR" sz="2400" b="1" dirty="0">
                <a:cs typeface="B Titr" panose="00000700000000000000" pitchFamily="2" charset="-78"/>
              </a:rPr>
              <a:t> بيمارستان زندان </a:t>
            </a:r>
            <a:r>
              <a:rPr lang="fa-IR" sz="2400" b="1" dirty="0" smtClean="0">
                <a:cs typeface="B Titr" panose="00000700000000000000" pitchFamily="2" charset="-78"/>
              </a:rPr>
              <a:t>ها </a:t>
            </a:r>
            <a:r>
              <a:rPr lang="fa-IR" sz="2800" b="1" dirty="0" smtClean="0">
                <a:solidFill>
                  <a:srgbClr val="FF0000"/>
                </a:solidFill>
                <a:cs typeface="B Titr" panose="00000700000000000000" pitchFamily="2" charset="-78"/>
              </a:rPr>
              <a:t>(</a:t>
            </a:r>
            <a:r>
              <a:rPr lang="en-US" sz="2800" b="1" dirty="0" smtClean="0">
                <a:solidFill>
                  <a:srgbClr val="FF0000"/>
                </a:solidFill>
                <a:cs typeface="B Titr" panose="00000700000000000000" pitchFamily="2" charset="-78"/>
              </a:rPr>
              <a:t>H&amp;I</a:t>
            </a:r>
            <a:r>
              <a:rPr lang="fa-IR" sz="2800" b="1" dirty="0" smtClean="0">
                <a:solidFill>
                  <a:srgbClr val="FF0000"/>
                </a:solidFill>
                <a:cs typeface="B Titr" panose="00000700000000000000" pitchFamily="2" charset="-78"/>
              </a:rPr>
              <a:t>) </a:t>
            </a:r>
            <a:r>
              <a:rPr lang="fa-IR" sz="2400" b="1" dirty="0" smtClean="0">
                <a:cs typeface="B Titr" panose="00000700000000000000" pitchFamily="2" charset="-78"/>
              </a:rPr>
              <a:t>در جهت پيام رساني به معتاداني كه دسترسي كامل و منظم به جلسات </a:t>
            </a:r>
            <a:r>
              <a:rPr lang="en-US" sz="2800" b="1" dirty="0" smtClean="0">
                <a:solidFill>
                  <a:srgbClr val="FF0000"/>
                </a:solidFill>
                <a:cs typeface="B Titr" panose="00000700000000000000" pitchFamily="2" charset="-78"/>
              </a:rPr>
              <a:t>NA</a:t>
            </a:r>
            <a:r>
              <a:rPr lang="fa-IR" sz="2800" b="1" dirty="0" smtClean="0">
                <a:solidFill>
                  <a:srgbClr val="FF0000"/>
                </a:solidFill>
                <a:cs typeface="B Titr" panose="00000700000000000000" pitchFamily="2" charset="-78"/>
              </a:rPr>
              <a:t> </a:t>
            </a:r>
            <a:r>
              <a:rPr lang="fa-IR" sz="2400" b="1" dirty="0" smtClean="0">
                <a:cs typeface="B Titr" panose="00000700000000000000" pitchFamily="2" charset="-78"/>
              </a:rPr>
              <a:t>را ندارند تشكيل شده است.</a:t>
            </a:r>
          </a:p>
          <a:p>
            <a:pPr marL="274320" indent="-274320" algn="just" rtl="1" eaLnBrk="1" fontAlgn="auto" hangingPunct="1">
              <a:lnSpc>
                <a:spcPct val="200000"/>
              </a:lnSpc>
              <a:spcAft>
                <a:spcPts val="0"/>
              </a:spcAft>
              <a:buClr>
                <a:schemeClr val="accent3"/>
              </a:buClr>
              <a:buFont typeface="Wingdings 2"/>
              <a:buNone/>
              <a:defRPr/>
            </a:pPr>
            <a:r>
              <a:rPr lang="fa-IR" sz="2400" b="1" dirty="0" smtClean="0">
                <a:cs typeface="B Titr" panose="00000700000000000000" pitchFamily="2" charset="-78"/>
              </a:rPr>
              <a:t> اين كميته كار خود را به دو صورت  </a:t>
            </a:r>
            <a:r>
              <a:rPr lang="fa-IR" sz="3200" b="1" dirty="0" smtClean="0">
                <a:solidFill>
                  <a:srgbClr val="FF0000"/>
                </a:solidFill>
                <a:cs typeface="B Titr" panose="00000700000000000000" pitchFamily="2" charset="-78"/>
              </a:rPr>
              <a:t>اعزام پانل و اهدای نشریات</a:t>
            </a:r>
          </a:p>
          <a:p>
            <a:pPr marL="274320" indent="-274320" algn="just" rtl="1" eaLnBrk="1" fontAlgn="auto" hangingPunct="1">
              <a:lnSpc>
                <a:spcPct val="200000"/>
              </a:lnSpc>
              <a:spcAft>
                <a:spcPts val="0"/>
              </a:spcAft>
              <a:buClr>
                <a:schemeClr val="accent3"/>
              </a:buClr>
              <a:buFont typeface="Wingdings 2"/>
              <a:buNone/>
              <a:defRPr/>
            </a:pPr>
            <a:r>
              <a:rPr lang="fa-IR" sz="2400" b="1" dirty="0" smtClean="0">
                <a:cs typeface="B Titr" panose="00000700000000000000" pitchFamily="2" charset="-78"/>
              </a:rPr>
              <a:t>دربيمارستان زندانهاوكلينيك ها انجام میدهد</a:t>
            </a:r>
            <a:endParaRPr lang="en-US" sz="2400" b="1" dirty="0">
              <a:cs typeface="B Titr" panose="00000700000000000000" pitchFamily="2" charset="-78"/>
            </a:endParaRPr>
          </a:p>
        </p:txBody>
      </p:sp>
      <p:pic>
        <p:nvPicPr>
          <p:cNvPr id="4" name="Picture 3" descr="DSC01813.JPG"/>
          <p:cNvPicPr>
            <a:picLocks noChangeAspect="1"/>
          </p:cNvPicPr>
          <p:nvPr/>
        </p:nvPicPr>
        <p:blipFill>
          <a:blip r:embed="rId2"/>
          <a:stretch>
            <a:fillRect/>
          </a:stretch>
        </p:blipFill>
        <p:spPr>
          <a:xfrm>
            <a:off x="1214414" y="785794"/>
            <a:ext cx="2738435" cy="205382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842533641"/>
      </p:ext>
    </p:extLst>
  </p:cSld>
  <p:clrMapOvr>
    <a:masterClrMapping/>
  </p:clrMapOvr>
  <p:transition spd="slow" advTm="15000">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828800"/>
            <a:ext cx="7128792" cy="5256584"/>
          </a:xfrm>
        </p:spPr>
        <p:txBody>
          <a:bodyPr>
            <a:noAutofit/>
          </a:bodyPr>
          <a:lstStyle/>
          <a:p>
            <a:pPr rtl="1"/>
            <a:r>
              <a:rPr lang="fa-IR" sz="5400" dirty="0" smtClean="0">
                <a:solidFill>
                  <a:schemeClr val="bg1"/>
                </a:solidFill>
                <a:cs typeface="B Jadid" panose="00000700000000000000" pitchFamily="2" charset="-78"/>
              </a:rPr>
              <a:t>شیوه تعامل و همکاری با مراکز</a:t>
            </a:r>
            <a:br>
              <a:rPr lang="fa-IR" sz="5400" dirty="0" smtClean="0">
                <a:solidFill>
                  <a:schemeClr val="bg1"/>
                </a:solidFill>
                <a:cs typeface="B Jadid" panose="00000700000000000000" pitchFamily="2" charset="-78"/>
              </a:rPr>
            </a:br>
            <a:r>
              <a:rPr lang="fa-IR" sz="5400" dirty="0" smtClean="0">
                <a:solidFill>
                  <a:schemeClr val="bg1"/>
                </a:solidFill>
                <a:cs typeface="B Jadid" panose="00000700000000000000" pitchFamily="2" charset="-78"/>
              </a:rPr>
              <a:t>جهت پیام رسانی کمیته </a:t>
            </a:r>
            <a:r>
              <a:rPr lang="en-US" sz="5400" dirty="0" smtClean="0">
                <a:solidFill>
                  <a:schemeClr val="bg1"/>
                </a:solidFill>
                <a:cs typeface="B Jadid" panose="00000700000000000000" pitchFamily="2" charset="-78"/>
              </a:rPr>
              <a:t>H&amp;I</a:t>
            </a:r>
            <a:r>
              <a:rPr lang="fa-IR" sz="5400" dirty="0" smtClean="0">
                <a:solidFill>
                  <a:schemeClr val="bg1"/>
                </a:solidFill>
                <a:cs typeface="B Jadid" panose="00000700000000000000" pitchFamily="2" charset="-78"/>
              </a:rPr>
              <a:t/>
            </a:r>
            <a:br>
              <a:rPr lang="fa-IR" sz="5400" dirty="0" smtClean="0">
                <a:solidFill>
                  <a:schemeClr val="bg1"/>
                </a:solidFill>
                <a:cs typeface="B Jadid" panose="00000700000000000000" pitchFamily="2" charset="-78"/>
              </a:rPr>
            </a:br>
            <a:r>
              <a:rPr lang="fa-IR" sz="5400" dirty="0" smtClean="0">
                <a:solidFill>
                  <a:schemeClr val="bg1"/>
                </a:solidFill>
                <a:cs typeface="B Jadid" panose="00000700000000000000" pitchFamily="2" charset="-78"/>
              </a:rPr>
              <a:t/>
            </a:r>
            <a:br>
              <a:rPr lang="fa-IR" sz="5400" dirty="0" smtClean="0">
                <a:solidFill>
                  <a:schemeClr val="bg1"/>
                </a:solidFill>
                <a:cs typeface="B Jadid" panose="00000700000000000000" pitchFamily="2" charset="-78"/>
              </a:rPr>
            </a:br>
            <a:r>
              <a:rPr lang="fa-IR" sz="5400" dirty="0" smtClean="0">
                <a:solidFill>
                  <a:schemeClr val="bg1"/>
                </a:solidFill>
                <a:cs typeface="B Jadid" panose="00000700000000000000" pitchFamily="2" charset="-78"/>
              </a:rPr>
              <a:t/>
            </a:r>
            <a:br>
              <a:rPr lang="fa-IR" sz="5400" dirty="0" smtClean="0">
                <a:solidFill>
                  <a:schemeClr val="bg1"/>
                </a:solidFill>
                <a:cs typeface="B Jadid" panose="00000700000000000000" pitchFamily="2" charset="-78"/>
              </a:rPr>
            </a:br>
            <a:endParaRPr lang="en-US" sz="4000" dirty="0">
              <a:solidFill>
                <a:schemeClr val="bg1"/>
              </a:solidFill>
              <a:cs typeface="B Jadid" panose="00000700000000000000" pitchFamily="2" charset="-78"/>
            </a:endParaRPr>
          </a:p>
        </p:txBody>
      </p:sp>
    </p:spTree>
    <p:extLst>
      <p:ext uri="{BB962C8B-B14F-4D97-AF65-F5344CB8AC3E}">
        <p14:creationId xmlns:p14="http://schemas.microsoft.com/office/powerpoint/2010/main" val="212629952"/>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484784"/>
            <a:ext cx="8424936" cy="5184576"/>
          </a:xfrm>
        </p:spPr>
        <p:txBody>
          <a:bodyPr>
            <a:noAutofit/>
          </a:bodyPr>
          <a:lstStyle/>
          <a:p>
            <a:pPr algn="r" rtl="1"/>
            <a:r>
              <a:rPr lang="fa-IR" sz="2400" dirty="0" smtClean="0">
                <a:solidFill>
                  <a:srgbClr val="FFFF00"/>
                </a:solidFill>
                <a:cs typeface="B Titr" panose="00000700000000000000" pitchFamily="2" charset="-78"/>
              </a:rPr>
              <a:t>کمیته </a:t>
            </a:r>
            <a:r>
              <a:rPr lang="en-US" sz="2400" dirty="0" smtClean="0">
                <a:solidFill>
                  <a:srgbClr val="FFFF00"/>
                </a:solidFill>
                <a:cs typeface="B Titr" panose="00000700000000000000" pitchFamily="2" charset="-78"/>
              </a:rPr>
              <a:t>H&amp;I</a:t>
            </a:r>
            <a:r>
              <a:rPr lang="fa-IR" sz="2400" dirty="0" smtClean="0">
                <a:solidFill>
                  <a:srgbClr val="FFFF00"/>
                </a:solidFill>
                <a:cs typeface="B Titr" panose="00000700000000000000" pitchFamily="2" charset="-78"/>
              </a:rPr>
              <a:t> نیاز خود را در نشست مشترک با کمیته اطلاع رسانی بیان می کند </a:t>
            </a:r>
          </a:p>
          <a:p>
            <a:pPr algn="r" rtl="1"/>
            <a:r>
              <a:rPr lang="fa-IR" sz="2400" dirty="0" smtClean="0">
                <a:solidFill>
                  <a:srgbClr val="FFFF00"/>
                </a:solidFill>
                <a:cs typeface="B Titr" panose="00000700000000000000" pitchFamily="2" charset="-78"/>
              </a:rPr>
              <a:t>( پیشنهاد میشود که  هر فصل حداقل یک جلسه مشترک بین دو کمیته برگزار شود این جلسات دستاوردهای مناسب و قابل توجه می تواند داشته باشد</a:t>
            </a:r>
          </a:p>
          <a:p>
            <a:pPr algn="r" rtl="1"/>
            <a:r>
              <a:rPr lang="fa-IR" sz="2400" dirty="0" smtClean="0">
                <a:solidFill>
                  <a:srgbClr val="FFFF00"/>
                </a:solidFill>
                <a:cs typeface="B Titr" panose="00000700000000000000" pitchFamily="2" charset="-78"/>
              </a:rPr>
              <a:t>1- آشنایی اعضاء کمیته </a:t>
            </a:r>
            <a:r>
              <a:rPr lang="en-US" sz="2400" dirty="0" smtClean="0">
                <a:solidFill>
                  <a:srgbClr val="FFFF00"/>
                </a:solidFill>
                <a:cs typeface="B Titr" panose="00000700000000000000" pitchFamily="2" charset="-78"/>
              </a:rPr>
              <a:t>H&amp;I</a:t>
            </a:r>
            <a:r>
              <a:rPr lang="fa-IR" sz="2400" dirty="0" smtClean="0">
                <a:solidFill>
                  <a:srgbClr val="FFFF00"/>
                </a:solidFill>
                <a:cs typeface="B Titr" panose="00000700000000000000" pitchFamily="2" charset="-78"/>
              </a:rPr>
              <a:t> با اصول روابط عمومی</a:t>
            </a:r>
          </a:p>
          <a:p>
            <a:pPr algn="r" rtl="1"/>
            <a:r>
              <a:rPr lang="fa-IR" sz="2400" dirty="0" smtClean="0">
                <a:solidFill>
                  <a:srgbClr val="FFFF00"/>
                </a:solidFill>
                <a:cs typeface="B Titr" panose="00000700000000000000" pitchFamily="2" charset="-78"/>
              </a:rPr>
              <a:t>2- آشنایی کمیته اطلاع رسانی از نوع فعالیت های کمیته </a:t>
            </a:r>
            <a:r>
              <a:rPr lang="en-US" sz="2400" dirty="0" smtClean="0">
                <a:solidFill>
                  <a:srgbClr val="FFFF00"/>
                </a:solidFill>
                <a:cs typeface="B Titr" panose="00000700000000000000" pitchFamily="2" charset="-78"/>
              </a:rPr>
              <a:t>H&amp;I</a:t>
            </a:r>
          </a:p>
          <a:p>
            <a:pPr algn="r" rtl="1"/>
            <a:r>
              <a:rPr lang="fa-IR" sz="2400" dirty="0" smtClean="0">
                <a:solidFill>
                  <a:srgbClr val="FFFF00"/>
                </a:solidFill>
                <a:cs typeface="B Titr" panose="00000700000000000000" pitchFamily="2" charset="-78"/>
              </a:rPr>
              <a:t>3-  در نظر گرفتن نیازهای هر دو کمیته</a:t>
            </a:r>
          </a:p>
          <a:p>
            <a:pPr algn="r" rtl="1"/>
            <a:r>
              <a:rPr lang="fa-IR" sz="2400" dirty="0" smtClean="0">
                <a:solidFill>
                  <a:srgbClr val="FFFF00"/>
                </a:solidFill>
                <a:cs typeface="B Titr" panose="00000700000000000000" pitchFamily="2" charset="-78"/>
              </a:rPr>
              <a:t>4- برطرف شدن مشکلات احتمالی بین دو کمیته</a:t>
            </a:r>
          </a:p>
          <a:p>
            <a:pPr algn="r" rtl="1"/>
            <a:r>
              <a:rPr lang="fa-IR" sz="2400" dirty="0" smtClean="0">
                <a:solidFill>
                  <a:srgbClr val="FFFF00"/>
                </a:solidFill>
                <a:cs typeface="B Titr" panose="00000700000000000000" pitchFamily="2" charset="-78"/>
              </a:rPr>
              <a:t>5- برنامه ریزی جهت اجرای خدمات مشترک مانند جلسات پانل اطلاع رسانی که در برخی از مراکز از کمیته </a:t>
            </a:r>
            <a:r>
              <a:rPr lang="en-US" sz="2400" dirty="0" smtClean="0">
                <a:solidFill>
                  <a:srgbClr val="FFFF00"/>
                </a:solidFill>
                <a:cs typeface="B Titr" panose="00000700000000000000" pitchFamily="2" charset="-78"/>
              </a:rPr>
              <a:t>H&amp;I </a:t>
            </a:r>
            <a:r>
              <a:rPr lang="fa-IR" sz="2400" dirty="0" smtClean="0">
                <a:solidFill>
                  <a:srgbClr val="FFFF00"/>
                </a:solidFill>
                <a:cs typeface="B Titr" panose="00000700000000000000" pitchFamily="2" charset="-78"/>
              </a:rPr>
              <a:t> در خواست می شود</a:t>
            </a:r>
          </a:p>
          <a:p>
            <a:pPr algn="r" rtl="1"/>
            <a:r>
              <a:rPr lang="fa-IR" sz="2400" dirty="0" smtClean="0">
                <a:solidFill>
                  <a:srgbClr val="FFFF00"/>
                </a:solidFill>
                <a:cs typeface="B Titr" panose="00000700000000000000" pitchFamily="2" charset="-78"/>
              </a:rPr>
              <a:t>در نهایت این نشست مشترک کمک می کند تا کیفیت ارائه خدمات انجمن معتادان گمنام افزایش پیدا نماید)</a:t>
            </a:r>
            <a:endParaRPr lang="en-US" sz="2400" dirty="0">
              <a:solidFill>
                <a:srgbClr val="FFFF00"/>
              </a:solidFill>
              <a:cs typeface="B Titr" panose="00000700000000000000" pitchFamily="2" charset="-78"/>
            </a:endParaRPr>
          </a:p>
        </p:txBody>
      </p:sp>
      <p:sp>
        <p:nvSpPr>
          <p:cNvPr id="2" name="Title 1"/>
          <p:cNvSpPr>
            <a:spLocks noGrp="1"/>
          </p:cNvSpPr>
          <p:nvPr>
            <p:ph type="title"/>
          </p:nvPr>
        </p:nvSpPr>
        <p:spPr>
          <a:xfrm>
            <a:off x="1371600" y="260648"/>
            <a:ext cx="6400800" cy="864096"/>
          </a:xfrm>
        </p:spPr>
        <p:txBody>
          <a:bodyPr>
            <a:noAutofit/>
          </a:bodyPr>
          <a:lstStyle/>
          <a:p>
            <a:pPr algn="ctr"/>
            <a:r>
              <a:rPr lang="fa-IR" sz="6000" dirty="0" smtClean="0">
                <a:solidFill>
                  <a:schemeClr val="tx1"/>
                </a:solidFill>
              </a:rPr>
              <a:t>اعلام نیاز </a:t>
            </a:r>
            <a:endParaRPr lang="en-US" sz="6000" dirty="0">
              <a:solidFill>
                <a:schemeClr val="tx1"/>
              </a:solidFill>
            </a:endParaRPr>
          </a:p>
        </p:txBody>
      </p:sp>
    </p:spTree>
    <p:extLst>
      <p:ext uri="{BB962C8B-B14F-4D97-AF65-F5344CB8AC3E}">
        <p14:creationId xmlns:p14="http://schemas.microsoft.com/office/powerpoint/2010/main" val="2370059679"/>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16832"/>
            <a:ext cx="9144000" cy="2426568"/>
          </a:xfrm>
        </p:spPr>
        <p:txBody>
          <a:bodyPr>
            <a:normAutofit/>
          </a:bodyPr>
          <a:lstStyle/>
          <a:p>
            <a:pPr algn="r" rtl="1"/>
            <a:r>
              <a:rPr lang="fa-IR" sz="3600" dirty="0" smtClean="0">
                <a:solidFill>
                  <a:srgbClr val="FFFF00"/>
                </a:solidFill>
                <a:cs typeface="2  Titr" pitchFamily="2" charset="-78"/>
              </a:rPr>
              <a:t> توسط کمیته اطلاع رسانی اطلاعاتی از فعالیت های مرکز جمع آوری می شود</a:t>
            </a:r>
            <a:endParaRPr lang="en-US" sz="3600" dirty="0">
              <a:solidFill>
                <a:srgbClr val="FFFF00"/>
              </a:solidFill>
              <a:cs typeface="2  Titr" pitchFamily="2" charset="-78"/>
            </a:endParaRPr>
          </a:p>
        </p:txBody>
      </p:sp>
      <p:sp>
        <p:nvSpPr>
          <p:cNvPr id="2" name="Title 1"/>
          <p:cNvSpPr>
            <a:spLocks noGrp="1"/>
          </p:cNvSpPr>
          <p:nvPr>
            <p:ph type="title"/>
          </p:nvPr>
        </p:nvSpPr>
        <p:spPr>
          <a:xfrm>
            <a:off x="0" y="0"/>
            <a:ext cx="9144000" cy="1417638"/>
          </a:xfrm>
        </p:spPr>
        <p:txBody>
          <a:bodyPr/>
          <a:lstStyle/>
          <a:p>
            <a:pPr algn="ctr"/>
            <a:r>
              <a:rPr lang="fa-IR" sz="6000" dirty="0" smtClean="0">
                <a:solidFill>
                  <a:schemeClr val="tx1"/>
                </a:solidFill>
              </a:rPr>
              <a:t>دریافت اطلاعات</a:t>
            </a:r>
            <a:endParaRPr lang="en-US" sz="6000" dirty="0">
              <a:solidFill>
                <a:schemeClr val="tx1"/>
              </a:solidFill>
            </a:endParaRPr>
          </a:p>
        </p:txBody>
      </p:sp>
    </p:spTree>
    <p:extLst>
      <p:ext uri="{BB962C8B-B14F-4D97-AF65-F5344CB8AC3E}">
        <p14:creationId xmlns:p14="http://schemas.microsoft.com/office/powerpoint/2010/main" val="3604307039"/>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4864"/>
            <a:ext cx="8229600" cy="3891136"/>
          </a:xfrm>
        </p:spPr>
        <p:txBody>
          <a:bodyPr>
            <a:normAutofit/>
          </a:bodyPr>
          <a:lstStyle/>
          <a:p>
            <a:pPr algn="r" rtl="1"/>
            <a:r>
              <a:rPr lang="fa-IR" sz="3200" dirty="0" smtClean="0">
                <a:solidFill>
                  <a:srgbClr val="FFFF00"/>
                </a:solidFill>
                <a:cs typeface="2  Titr" pitchFamily="2" charset="-78"/>
              </a:rPr>
              <a:t>اطلاعات جمع آوری شده توسط کمیته اطلاع رسانی در ساختار خدماتی جهت تصمیم گیری ارائه می شود( با توجه به منابع ای که گروهها در اختیار ساختار قرار می دهند باید تصمیم برای انجام همکاری با مراکز توسط آنها گرفته شود)</a:t>
            </a:r>
            <a:endParaRPr lang="en-US" sz="3200" dirty="0">
              <a:solidFill>
                <a:srgbClr val="FFFF00"/>
              </a:solidFill>
              <a:cs typeface="2  Titr" pitchFamily="2" charset="-78"/>
            </a:endParaRPr>
          </a:p>
        </p:txBody>
      </p:sp>
      <p:sp>
        <p:nvSpPr>
          <p:cNvPr id="2" name="Title 1"/>
          <p:cNvSpPr>
            <a:spLocks noGrp="1"/>
          </p:cNvSpPr>
          <p:nvPr>
            <p:ph type="title"/>
          </p:nvPr>
        </p:nvSpPr>
        <p:spPr/>
        <p:txBody>
          <a:bodyPr>
            <a:normAutofit/>
          </a:bodyPr>
          <a:lstStyle/>
          <a:p>
            <a:pPr algn="ctr"/>
            <a:r>
              <a:rPr lang="fa-IR" sz="6000" dirty="0" smtClean="0"/>
              <a:t>ارائه اطلاعات</a:t>
            </a:r>
            <a:endParaRPr lang="en-US" sz="6000" dirty="0"/>
          </a:p>
        </p:txBody>
      </p:sp>
    </p:spTree>
    <p:extLst>
      <p:ext uri="{BB962C8B-B14F-4D97-AF65-F5344CB8AC3E}">
        <p14:creationId xmlns:p14="http://schemas.microsoft.com/office/powerpoint/2010/main" val="36911629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WER3D TRANSITION" val="InfiniteHorizon.p3d 0"/>
  <p:tag name="POWER3D OPTIONS" val="Slow "/>
  <p:tag name="POWER3D SOUND" val="Infinite Horizon"/>
</p:tagLst>
</file>

<file path=ppt/tags/tag2.xml><?xml version="1.0" encoding="utf-8"?>
<p:tagLst xmlns:a="http://schemas.openxmlformats.org/drawingml/2006/main" xmlns:r="http://schemas.openxmlformats.org/officeDocument/2006/relationships" xmlns:p="http://schemas.openxmlformats.org/presentationml/2006/main">
  <p:tag name="POWER3D TRANSITION" val="EtherealRectangles.p3d 0"/>
  <p:tag name="POWER3D OPTIONS" val="Slow "/>
  <p:tag name="POWER3D SOUND" val="Ethereal Rectangles"/>
</p:tagLst>
</file>

<file path=ppt/tags/tag3.xml><?xml version="1.0" encoding="utf-8"?>
<p:tagLst xmlns:a="http://schemas.openxmlformats.org/drawingml/2006/main" xmlns:r="http://schemas.openxmlformats.org/officeDocument/2006/relationships" xmlns:p="http://schemas.openxmlformats.org/presentationml/2006/main">
  <p:tag name="POWER3D TRANSITION" val="WalkingDowntheHallway.p3d 0"/>
  <p:tag name="POWER3D OPTIONS" val="Fast "/>
  <p:tag name="POWER3D SOUND" val="Walking Down the Hallway"/>
</p:tagLst>
</file>

<file path=ppt/tags/tag4.xml><?xml version="1.0" encoding="utf-8"?>
<p:tagLst xmlns:a="http://schemas.openxmlformats.org/drawingml/2006/main" xmlns:r="http://schemas.openxmlformats.org/officeDocument/2006/relationships" xmlns:p="http://schemas.openxmlformats.org/presentationml/2006/main">
  <p:tag name="POWER3D TRANSITION" val="CounterRotatingDisks.p3d 0"/>
  <p:tag name="POWER3D OPTIONS" val="Slow "/>
  <p:tag name="POWER3D SOUND" val="Counter Rotating Disks"/>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_rels/them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_rels/them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_rels/them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_rels/them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_rels/them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_rels/them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image" Target="../media/image1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1" Type="http://schemas.openxmlformats.org/officeDocument/2006/relationships/image" Target="../media/image6.jpeg"/></Relationships>
</file>

<file path=ppt/theme/_rels/them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_rels/them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theme1.xml><?xml version="1.0" encoding="utf-8"?>
<a:theme xmlns:a="http://schemas.openxmlformats.org/drawingml/2006/main" name="Verve">
  <a:themeElements>
    <a:clrScheme name="Human">
      <a:dk1>
        <a:sysClr val="windowText" lastClr="000000"/>
      </a:dk1>
      <a:lt1>
        <a:sysClr val="window" lastClr="FFFFFF"/>
      </a:lt1>
      <a:dk2>
        <a:srgbClr val="795339"/>
      </a:dk2>
      <a:lt2>
        <a:srgbClr val="F7EEDD"/>
      </a:lt2>
      <a:accent1>
        <a:srgbClr val="AD2E27"/>
      </a:accent1>
      <a:accent2>
        <a:srgbClr val="3F3D66"/>
      </a:accent2>
      <a:accent3>
        <a:srgbClr val="17517A"/>
      </a:accent3>
      <a:accent4>
        <a:srgbClr val="877E48"/>
      </a:accent4>
      <a:accent5>
        <a:srgbClr val="AF8B1E"/>
      </a:accent5>
      <a:accent6>
        <a:srgbClr val="A35E21"/>
      </a:accent6>
      <a:hlink>
        <a:srgbClr val="9B7300"/>
      </a:hlink>
      <a:folHlink>
        <a:srgbClr val="D6A73B"/>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Symphony">
      <a:fillStyleLst>
        <a:solidFill>
          <a:schemeClr val="phClr"/>
        </a:solidFill>
        <a:gradFill rotWithShape="1">
          <a:gsLst>
            <a:gs pos="0">
              <a:schemeClr val="phClr">
                <a:tint val="100000"/>
                <a:shade val="90000"/>
                <a:satMod val="175000"/>
              </a:schemeClr>
            </a:gs>
            <a:gs pos="100000">
              <a:schemeClr val="phClr">
                <a:tint val="75000"/>
                <a:satMod val="250000"/>
              </a:schemeClr>
            </a:gs>
          </a:gsLst>
          <a:lin ang="5400000" scaled="1"/>
        </a:gradFill>
        <a:gradFill rotWithShape="1">
          <a:gsLst>
            <a:gs pos="0">
              <a:schemeClr val="phClr">
                <a:shade val="50000"/>
                <a:satMod val="115000"/>
              </a:schemeClr>
            </a:gs>
            <a:gs pos="100000">
              <a:schemeClr val="phClr">
                <a:tint val="80000"/>
                <a:shade val="100000"/>
                <a:alpha val="85000"/>
                <a:satMod val="250000"/>
              </a:schemeClr>
            </a:gs>
          </a:gsLst>
          <a:lin ang="5400000" scaled="0"/>
        </a:gradFill>
      </a:fillStyleLst>
      <a:lnStyleLst>
        <a:ln w="6350" cap="flat" cmpd="sng" algn="ctr">
          <a:solidFill>
            <a:schemeClr val="phClr">
              <a:shade val="95000"/>
              <a:satMod val="115000"/>
            </a:schemeClr>
          </a:solidFill>
          <a:prstDash val="solid"/>
        </a:ln>
        <a:ln w="12700" cap="flat" cmpd="sng" algn="ctr">
          <a:solidFill>
            <a:schemeClr val="phClr">
              <a:shade val="90000"/>
              <a:satMod val="125000"/>
            </a:schemeClr>
          </a:solidFill>
          <a:prstDash val="solid"/>
        </a:ln>
        <a:ln w="25400" cap="flat" cmpd="sng" algn="ctr">
          <a:solidFill>
            <a:schemeClr val="phClr">
              <a:shade val="90000"/>
              <a:satMod val="135000"/>
            </a:schemeClr>
          </a:solidFill>
          <a:prstDash val="solid"/>
        </a:ln>
      </a:lnStyleLst>
      <a:effectStyleLst>
        <a:effectStyle>
          <a:effectLst/>
        </a:effectStyle>
        <a:effectStyle>
          <a:effectLst>
            <a:outerShdw blurRad="76200" dist="25400" dir="5400000" sx="102000" sy="102000" algn="ctr" rotWithShape="0">
              <a:srgbClr val="000000">
                <a:alpha val="40000"/>
              </a:srgbClr>
            </a:outerShdw>
          </a:effectLst>
          <a:scene3d>
            <a:camera prst="orthographicFront">
              <a:rot lat="0" lon="0" rev="0"/>
            </a:camera>
            <a:lightRig rig="morning" dir="t">
              <a:rot lat="0" lon="0" rev="4200000"/>
            </a:lightRig>
          </a:scene3d>
          <a:sp3d>
            <a:bevelT w="25400" h="0" prst="convex"/>
          </a:sp3d>
        </a:effectStyle>
        <a:effectStyle>
          <a:effectLst>
            <a:outerShdw blurRad="76200" dist="25400" dir="5400000" sx="102000" sy="102000" algn="ctr" rotWithShape="0">
              <a:srgbClr val="000000">
                <a:alpha val="40000"/>
              </a:srgbClr>
            </a:outerShdw>
          </a:effectLst>
          <a:scene3d>
            <a:camera prst="orthographicFront">
              <a:rot lat="0" lon="0" rev="0"/>
            </a:camera>
            <a:lightRig rig="morning" dir="t">
              <a:rot lat="0" lon="0" rev="4200000"/>
            </a:lightRig>
          </a:scene3d>
          <a:sp3d>
            <a:bevelT w="63500" h="25400" prst="convex"/>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10.xml><?xml version="1.0" encoding="utf-8"?>
<a:theme xmlns:a="http://schemas.openxmlformats.org/drawingml/2006/main" name="2_Paper">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11.xml><?xml version="1.0" encoding="utf-8"?>
<a:theme xmlns:a="http://schemas.openxmlformats.org/drawingml/2006/main" name="3_Paper">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12.xml><?xml version="1.0" encoding="utf-8"?>
<a:theme xmlns:a="http://schemas.openxmlformats.org/drawingml/2006/main" name="4_Paper">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13.xml><?xml version="1.0" encoding="utf-8"?>
<a:theme xmlns:a="http://schemas.openxmlformats.org/drawingml/2006/main" name="5_Paper">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14.xml><?xml version="1.0" encoding="utf-8"?>
<a:theme xmlns:a="http://schemas.openxmlformats.org/drawingml/2006/main" name="6_Paper">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15.xml><?xml version="1.0" encoding="utf-8"?>
<a:theme xmlns:a="http://schemas.openxmlformats.org/drawingml/2006/main" name="7_Paper">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16.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YamatoPainting">
  <a:themeElements>
    <a:clrScheme name="Yamato Painting">
      <a:dk1>
        <a:sysClr val="windowText" lastClr="000000"/>
      </a:dk1>
      <a:lt1>
        <a:sysClr val="window" lastClr="FFFFFF"/>
      </a:lt1>
      <a:dk2>
        <a:srgbClr val="3F2D32"/>
      </a:dk2>
      <a:lt2>
        <a:srgbClr val="FEDD00"/>
      </a:lt2>
      <a:accent1>
        <a:srgbClr val="C24400"/>
      </a:accent1>
      <a:accent2>
        <a:srgbClr val="3F7228"/>
      </a:accent2>
      <a:accent3>
        <a:srgbClr val="516086"/>
      </a:accent3>
      <a:accent4>
        <a:srgbClr val="956A86"/>
      </a:accent4>
      <a:accent5>
        <a:srgbClr val="E87981"/>
      </a:accent5>
      <a:accent6>
        <a:srgbClr val="8D8628"/>
      </a:accent6>
      <a:hlink>
        <a:srgbClr val="0000FF"/>
      </a:hlink>
      <a:folHlink>
        <a:srgbClr val="800080"/>
      </a:folHlink>
    </a:clrScheme>
    <a:fontScheme name="Yamato Painting">
      <a:majorFont>
        <a:latin typeface="Calibri"/>
        <a:ea typeface=""/>
        <a:cs typeface=""/>
        <a:font script="Jpan" typeface="ＭＳ Ｐゴシック"/>
        <a:font script="Hang" typeface="맑은 고딕"/>
        <a:font script="Hans" typeface="黑体"/>
        <a:font script="Hant" typeface="微軟正黑體"/>
        <a:font script="Arab" typeface="Tahoma"/>
        <a:font script="Hebr" typeface="Tahoma"/>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libri"/>
        <a:ea typeface=""/>
        <a:cs typeface=""/>
        <a:font script="Jpan" typeface="ＭＳ Ｐゴシック"/>
        <a:font script="Hang" typeface="맑은 고딕"/>
        <a:font script="Hans" typeface="宋体"/>
        <a:font script="Hant" typeface="微軟正黑體"/>
        <a:font script="Arab" typeface="Tahoma"/>
        <a:font script="Hebr" typeface="Tahoma"/>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Yamato Painting">
      <a:fillStyleLst>
        <a:solidFill>
          <a:schemeClr val="phClr">
            <a:tint val="100000"/>
          </a:schemeClr>
        </a:solidFill>
        <a:gradFill>
          <a:gsLst>
            <a:gs pos="0">
              <a:schemeClr val="phClr">
                <a:tint val="100000"/>
              </a:schemeClr>
            </a:gs>
            <a:gs pos="100000">
              <a:schemeClr val="phClr">
                <a:tint val="100000"/>
                <a:shade val="20000"/>
              </a:schemeClr>
            </a:gs>
          </a:gsLst>
          <a:lin ang="5400000" scaled="1"/>
        </a:gradFill>
        <a:blipFill>
          <a:blip xmlns:r="http://schemas.openxmlformats.org/officeDocument/2006/relationships" r:embed="rId1">
            <a:duotone>
              <a:srgbClr val="000000"/>
              <a:schemeClr val="phClr">
                <a:tint val="100000"/>
              </a:schemeClr>
            </a:duotone>
          </a:blip>
          <a:tile tx="0" ty="0" sx="35000" sy="35000" flip="none" algn="tl"/>
        </a:blipFill>
      </a:fillStyleLst>
      <a:lnStyleLst>
        <a:ln w="9525" cap="flat" cmpd="sng" algn="ctr">
          <a:solidFill>
            <a:schemeClr val="phClr">
              <a:alpha val="60000"/>
            </a:schemeClr>
          </a:solidFill>
          <a:prstDash val="solid"/>
        </a:ln>
        <a:ln w="19525" cap="flat" cmpd="sng" algn="ctr">
          <a:solidFill>
            <a:schemeClr val="phClr">
              <a:alpha val="90000"/>
            </a:schemeClr>
          </a:solidFill>
          <a:prstDash val="solid"/>
        </a:ln>
        <a:ln w="38100" cap="flat" cmpd="sng" algn="ctr">
          <a:solidFill>
            <a:schemeClr val="phClr">
              <a:alpha val="100000"/>
            </a:schemeClr>
          </a:solidFill>
          <a:prstDash val="solid"/>
        </a:ln>
      </a:lnStyleLst>
      <a:effectStyleLst>
        <a:effectStyle>
          <a:effectLst>
            <a:outerShdw blurRad="50800" algn="tl" rotWithShape="0">
              <a:srgbClr val="000000">
                <a:alpha val="64000"/>
              </a:srgbClr>
            </a:outerShdw>
          </a:effectLst>
        </a:effectStyle>
        <a:effectStyle>
          <a:effectLst>
            <a:outerShdw blurRad="50800" algn="tl" rotWithShape="0">
              <a:srgbClr val="000000">
                <a:alpha val="64000"/>
              </a:srgbClr>
            </a:outerShdw>
          </a:effectLst>
          <a:scene3d>
            <a:camera prst="orthographicFront"/>
            <a:lightRig rig="soft" dir="tl">
              <a:rot lat="0" lon="0" rev="0"/>
            </a:lightRig>
          </a:scene3d>
          <a:sp3d>
            <a:bevelT prst="angle"/>
            <a:bevelB w="304800" h="44450"/>
            <a:contourClr>
              <a:schemeClr val="phClr">
                <a:shade val="60000"/>
                <a:satMod val="110000"/>
              </a:schemeClr>
            </a:contourClr>
          </a:sp3d>
        </a:effectStyle>
        <a:effectStyle>
          <a:effectLst>
            <a:glow rad="51600">
              <a:schemeClr val="phClr">
                <a:alpha val="60000"/>
              </a:schemeClr>
            </a:glow>
          </a:effectLst>
          <a:scene3d>
            <a:camera prst="orthographicFront"/>
            <a:lightRig rig="threePt" dir="t"/>
          </a:scene3d>
          <a:sp3d>
            <a:bevelT w="165100" prst="coolSlant"/>
            <a:contourClr>
              <a:schemeClr val="phClr">
                <a:shade val="60000"/>
                <a:satMod val="110000"/>
              </a:schemeClr>
            </a:contourClr>
          </a:sp3d>
        </a:effectStyle>
      </a:effectStyleLst>
      <a:bgFillStyleLst>
        <a:solidFill>
          <a:schemeClr val="phClr">
            <a:shade val="90000"/>
          </a:schemeClr>
        </a:solidFill>
        <a:blipFill>
          <a:blip xmlns:r="http://schemas.openxmlformats.org/officeDocument/2006/relationships" r:embed="rId2">
            <a:duotone>
              <a:schemeClr val="phClr">
                <a:tint val="100000"/>
                <a:shade val="5000"/>
              </a:schemeClr>
              <a:schemeClr val="phClr">
                <a:shade val="100000"/>
              </a:schemeClr>
            </a:duotone>
          </a:blip>
          <a:tile tx="0" ty="0" sx="120000" sy="120000" flip="xy" algn="t"/>
        </a:blipFill>
        <a:blipFill rotWithShape="0">
          <a:blip xmlns:r="http://schemas.openxmlformats.org/officeDocument/2006/relationships" r:embed="rId3">
            <a:duotone>
              <a:schemeClr val="phClr">
                <a:tint val="100000"/>
                <a:shade val="5000"/>
              </a:schemeClr>
              <a:schemeClr val="phClr">
                <a:shade val="100000"/>
              </a:schemeClr>
            </a:duotone>
          </a:blip>
          <a:srcRect/>
          <a:stretch>
            <a:fillRect/>
          </a:stretch>
        </a:blipFill>
      </a:bgFillStyleLst>
    </a:fmtScheme>
  </a:themeElements>
  <a:objectDefaults/>
  <a:extraClrSchemeLst/>
</a:theme>
</file>

<file path=ppt/theme/theme4.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Theme12">
  <a:themeElements>
    <a:clrScheme name="silly_mi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illy_mime">
      <a:majorFont>
        <a:latin typeface="Impact"/>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illy_mi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illy_mi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illy_mi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illy_mi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illy_mi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illy_mi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illy_mi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illy_mi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illy_mi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illy_mi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illy_mi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illy_mi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Theme12">
  <a:themeElements>
    <a:clrScheme name="silly_mi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illy_mime">
      <a:majorFont>
        <a:latin typeface="Impact"/>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illy_mi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illy_mi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illy_mi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illy_mi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illy_mi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illy_mi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illy_mi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illy_mi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illy_mi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illy_mi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illy_mi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illy_mi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Theme12">
  <a:themeElements>
    <a:clrScheme name="silly_mi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illy_mime">
      <a:majorFont>
        <a:latin typeface="Impact"/>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illy_mi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illy_mi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illy_mi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illy_mi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illy_mi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illy_mi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illy_mi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illy_mi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illy_mi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illy_mi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illy_mi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illy_mi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aper">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9.xml><?xml version="1.0" encoding="utf-8"?>
<a:theme xmlns:a="http://schemas.openxmlformats.org/drawingml/2006/main" name="1_Paper">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Panels</Template>
  <TotalTime>4083</TotalTime>
  <Words>941</Words>
  <Application>Microsoft Office PowerPoint</Application>
  <PresentationFormat>On-screen Show (4:3)</PresentationFormat>
  <Paragraphs>59</Paragraphs>
  <Slides>14</Slides>
  <Notes>0</Notes>
  <HiddenSlides>0</HiddenSlides>
  <MMClips>0</MMClips>
  <ScaleCrop>false</ScaleCrop>
  <HeadingPairs>
    <vt:vector size="6" baseType="variant">
      <vt:variant>
        <vt:lpstr>Fonts Used</vt:lpstr>
      </vt:variant>
      <vt:variant>
        <vt:i4>23</vt:i4>
      </vt:variant>
      <vt:variant>
        <vt:lpstr>Theme</vt:lpstr>
      </vt:variant>
      <vt:variant>
        <vt:i4>16</vt:i4>
      </vt:variant>
      <vt:variant>
        <vt:lpstr>Slide Titles</vt:lpstr>
      </vt:variant>
      <vt:variant>
        <vt:i4>14</vt:i4>
      </vt:variant>
    </vt:vector>
  </HeadingPairs>
  <TitlesOfParts>
    <vt:vector size="53" baseType="lpstr">
      <vt:lpstr>ＭＳ Ｐゴシック</vt:lpstr>
      <vt:lpstr>2  Titr</vt:lpstr>
      <vt:lpstr>Arial</vt:lpstr>
      <vt:lpstr>Arial Black</vt:lpstr>
      <vt:lpstr>B Homa</vt:lpstr>
      <vt:lpstr>B Jadid</vt:lpstr>
      <vt:lpstr>B Titr</vt:lpstr>
      <vt:lpstr>Book Antiqua</vt:lpstr>
      <vt:lpstr>Calibri</vt:lpstr>
      <vt:lpstr>Century Gothic</vt:lpstr>
      <vt:lpstr>Constantia</vt:lpstr>
      <vt:lpstr>Franklin Gothic Book</vt:lpstr>
      <vt:lpstr>Franklin Gothic Medium</vt:lpstr>
      <vt:lpstr>Impact</vt:lpstr>
      <vt:lpstr>IranNastaliq</vt:lpstr>
      <vt:lpstr>Lucida Sans</vt:lpstr>
      <vt:lpstr>Tahoma</vt:lpstr>
      <vt:lpstr>Times New Roman</vt:lpstr>
      <vt:lpstr>Tunga</vt:lpstr>
      <vt:lpstr>Verdana</vt:lpstr>
      <vt:lpstr>Wingdings</vt:lpstr>
      <vt:lpstr>Wingdings 2</vt:lpstr>
      <vt:lpstr>Wingdings 3</vt:lpstr>
      <vt:lpstr>Verve</vt:lpstr>
      <vt:lpstr>Apex</vt:lpstr>
      <vt:lpstr>YamatoPainting</vt:lpstr>
      <vt:lpstr>Flow</vt:lpstr>
      <vt:lpstr>Theme12</vt:lpstr>
      <vt:lpstr>1_Theme12</vt:lpstr>
      <vt:lpstr>2_Theme12</vt:lpstr>
      <vt:lpstr>Paper</vt:lpstr>
      <vt:lpstr>1_Paper</vt:lpstr>
      <vt:lpstr>2_Paper</vt:lpstr>
      <vt:lpstr>3_Paper</vt:lpstr>
      <vt:lpstr>4_Paper</vt:lpstr>
      <vt:lpstr>5_Paper</vt:lpstr>
      <vt:lpstr>6_Paper</vt:lpstr>
      <vt:lpstr>7_Paper</vt:lpstr>
      <vt:lpstr>Angles</vt:lpstr>
      <vt:lpstr>PowerPoint Presentation</vt:lpstr>
      <vt:lpstr>تاریخچه H&amp;I درNA ایران</vt:lpstr>
      <vt:lpstr>کمیته بیمارستان وزندانها </vt:lpstr>
      <vt:lpstr>کمیته  بیمارستان و زندانها</vt:lpstr>
      <vt:lpstr>PowerPoint Presentation</vt:lpstr>
      <vt:lpstr>شیوه تعامل و همکاری با مراکز جهت پیام رسانی کمیته H&amp;I   </vt:lpstr>
      <vt:lpstr>اعلام نیاز </vt:lpstr>
      <vt:lpstr>دریافت اطلاعات</vt:lpstr>
      <vt:lpstr>ارائه اطلاعات</vt:lpstr>
      <vt:lpstr>اقدامات بعدی</vt:lpstr>
      <vt:lpstr>پیشنهادات</vt:lpstr>
      <vt:lpstr>موارد ضروی که حتما باید لحاظ شود</vt:lpstr>
      <vt:lpstr>روش های اجراء </vt:lpstr>
      <vt:lpstr>به امید دیدار</vt:lpstr>
    </vt:vector>
  </TitlesOfParts>
  <Company>MRT www.Win2Farsi.com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MRT</dc:creator>
  <cp:lastModifiedBy>CarinNow</cp:lastModifiedBy>
  <cp:revision>317</cp:revision>
  <dcterms:created xsi:type="dcterms:W3CDTF">2010-02-06T12:41:08Z</dcterms:created>
  <dcterms:modified xsi:type="dcterms:W3CDTF">2018-01-10T10:07:17Z</dcterms:modified>
</cp:coreProperties>
</file>