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1" r:id="rId4"/>
    <p:sldId id="265" r:id="rId5"/>
    <p:sldId id="266" r:id="rId6"/>
    <p:sldId id="273" r:id="rId7"/>
    <p:sldId id="274" r:id="rId8"/>
    <p:sldId id="275" r:id="rId9"/>
    <p:sldId id="276" r:id="rId10"/>
    <p:sldId id="271" r:id="rId11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36" d="100"/>
          <a:sy n="36" d="100"/>
        </p:scale>
        <p:origin x="138" y="24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11734800" cy="1600200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چگونگی اجراء</a:t>
            </a:r>
          </a:p>
          <a:p>
            <a:endParaRPr lang="fa-IR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وظایف خدماتی اعضا</a:t>
            </a: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 درزمان کرونا</a:t>
            </a:r>
          </a:p>
          <a:p>
            <a:endParaRPr lang="fa-IR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شورامنطقه ایران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-228600" y="228600"/>
            <a:ext cx="3296580" cy="320040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587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13335000" cy="7772400"/>
          </a:xfrm>
        </p:spPr>
        <p:txBody>
          <a:bodyPr>
            <a:normAutofit/>
          </a:bodyPr>
          <a:lstStyle/>
          <a:p>
            <a:pPr algn="r" rtl="1"/>
            <a:r>
              <a:rPr lang="fa-IR" sz="4800" b="1" u="sng" dirty="0" smtClean="0">
                <a:solidFill>
                  <a:srgbClr val="FF0000"/>
                </a:solidFill>
                <a:cs typeface="B Jadid" panose="00000700000000000000" pitchFamily="2" charset="-78"/>
              </a:rPr>
              <a:t>نحوه اجرائی ما در خدمات نشانگر:</a:t>
            </a:r>
          </a:p>
          <a:p>
            <a:pPr algn="r" rtl="1"/>
            <a:endParaRPr lang="fa-IR" sz="440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قابل اعتماد بودن ، قابل دسترس بودن و خوشنامی 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است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رعایت اصول برنامه و رعایت قوانین مراکز جزء وظایف خدمتگزاران است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نماینده ندارد ، اما هر خدمتگزاردر جامعه به عنوان نماینده انجمن تصور میشود</a:t>
            </a:r>
            <a:endParaRPr lang="en-US" sz="4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42" y="1645923"/>
            <a:ext cx="13527657" cy="1828800"/>
          </a:xfrm>
        </p:spPr>
        <p:txBody>
          <a:bodyPr>
            <a:normAutofit fontScale="90000"/>
          </a:bodyPr>
          <a:lstStyle/>
          <a:p>
            <a:r>
              <a:rPr lang="fa-IR" sz="7200" dirty="0" smtClean="0">
                <a:solidFill>
                  <a:srgbClr val="FF0000"/>
                </a:solidFill>
                <a:cs typeface="B Jadid" panose="00000700000000000000" pitchFamily="2" charset="-78"/>
              </a:rPr>
              <a:t>نکات مهمی که هنگام ورود به مراکزباید رعایت شود</a:t>
            </a:r>
            <a:endParaRPr lang="fa-IR" sz="72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06" y="3463837"/>
            <a:ext cx="13527657" cy="724154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1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استفاده از ماسک و دستکش (ترجیحا ماسک استاندارد)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رعایت فاصله اجتماعی با مسئولین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همراه داشتن مایع ضد عفونی 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استفاده از مایع ضد عفونی قبل و بعد از تحویل اقلام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پک بودن اقلام به صورت کاملا بهداشتی(بهداشتی بودن اقلام را در اجراء به تصویر بکشید)</a:t>
            </a:r>
          </a:p>
          <a:p>
            <a:pPr marL="0" indent="0" algn="r" rtl="1">
              <a:lnSpc>
                <a:spcPct val="110000"/>
              </a:lnSpc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50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524000"/>
            <a:ext cx="12801601" cy="1828800"/>
          </a:xfrm>
        </p:spPr>
        <p:txBody>
          <a:bodyPr>
            <a:normAutofit/>
          </a:bodyPr>
          <a:lstStyle/>
          <a:p>
            <a:r>
              <a:rPr lang="fa-IR" sz="5400" dirty="0">
                <a:solidFill>
                  <a:srgbClr val="FF0000"/>
                </a:solidFill>
                <a:cs typeface="B Jadid" panose="00000700000000000000" pitchFamily="2" charset="-78"/>
              </a:rPr>
              <a:t>نکات مهمی که هنگام ورود به مراکزباید رعایت شود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0"/>
            <a:ext cx="13563599" cy="66294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بازگوکردن و اطمینان دادن مسئولین از ضدعفونی بودن </a:t>
            </a:r>
            <a:r>
              <a:rPr lang="fa-IR" dirty="0" smtClean="0">
                <a:cs typeface="B Titr" panose="00000700000000000000" pitchFamily="2" charset="-78"/>
              </a:rPr>
              <a:t>اقلام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شوخی نکردن با بیماری کرونا و پروتکل های بهداشتی به صورت کلامی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خودداری از تردد و توقف غیرضروری در محوطه و اتاق ها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خودداری از اسرارپذیرش اقلام درصورت جلوگیری مسئولین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092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33" y="1600200"/>
            <a:ext cx="12608226" cy="1828800"/>
          </a:xfrm>
        </p:spPr>
        <p:txBody>
          <a:bodyPr>
            <a:normAutofit/>
          </a:bodyPr>
          <a:lstStyle/>
          <a:p>
            <a:pPr algn="r"/>
            <a:r>
              <a:rPr lang="fa-IR" sz="6600" dirty="0" smtClean="0">
                <a:solidFill>
                  <a:srgbClr val="FF0000"/>
                </a:solidFill>
                <a:cs typeface="B Jadid" panose="00000700000000000000" pitchFamily="2" charset="-78"/>
              </a:rPr>
              <a:t>نکته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2" y="3200400"/>
            <a:ext cx="13634049" cy="724154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fa-IR" sz="4400" dirty="0" smtClean="0">
                <a:solidFill>
                  <a:schemeClr val="tx2"/>
                </a:solidFill>
                <a:cs typeface="B Titr" panose="00000700000000000000" pitchFamily="2" charset="-78"/>
              </a:rPr>
              <a:t>اگر مسئولین درباره چگونگی برگزاری جلسات خارج از مراکزسوالی کرد: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sz="4300" dirty="0" smtClean="0">
                <a:cs typeface="B Titr" panose="00000700000000000000" pitchFamily="2" charset="-78"/>
              </a:rPr>
              <a:t>در صورت برگزاری جلسات محلی تان حتما آدرس جلسات را به او بدهید وفقط اطمینان دهید که جلسات با رعایت کامل پروتکل های بهداشتی و فاصله گذاری برگزارمی شود</a:t>
            </a:r>
          </a:p>
          <a:p>
            <a:pPr marL="0" indent="0" algn="r" rtl="1">
              <a:lnSpc>
                <a:spcPct val="160000"/>
              </a:lnSpc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8731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32" y="1600200"/>
            <a:ext cx="12642167" cy="1828800"/>
          </a:xfrm>
        </p:spPr>
        <p:txBody>
          <a:bodyPr>
            <a:normAutofit/>
          </a:bodyPr>
          <a:lstStyle/>
          <a:p>
            <a:r>
              <a:rPr lang="fa-IR" sz="8800" dirty="0" smtClean="0">
                <a:solidFill>
                  <a:srgbClr val="FF0000"/>
                </a:solidFill>
                <a:cs typeface="B Jadid" panose="00000700000000000000" pitchFamily="2" charset="-78"/>
              </a:rPr>
              <a:t>مهم</a:t>
            </a:r>
            <a:endParaRPr lang="fa-IR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3" y="3200400"/>
            <a:ext cx="13612278" cy="6629400"/>
          </a:xfrm>
        </p:spPr>
        <p:txBody>
          <a:bodyPr>
            <a:normAutofit lnSpcReduction="10000"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fa-IR" dirty="0" smtClean="0">
                <a:solidFill>
                  <a:schemeClr val="tx2"/>
                </a:solidFill>
                <a:cs typeface="B Jadid" panose="00000700000000000000" pitchFamily="2" charset="-78"/>
              </a:rPr>
              <a:t>چنان چه مسئولین درخواست برگزاری جلسات حضوری در مراکز یا پیشنهادی در این موارد داشتند :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با رعایت ادب و احترام بدون پذیرفتن یا رد کردن پیشنهاد ایشان ، به او اطمینان دهید که درخواستشان را به مسئولین کمیته انتقال خواهیم داد و در اولین فرصت مسئولین ما با آنها تماس برقرار خواهند کرد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67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12344400" cy="1828800"/>
          </a:xfrm>
        </p:spPr>
        <p:txBody>
          <a:bodyPr/>
          <a:lstStyle/>
          <a:p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آشنایی با سی دی پیام رسانی</a:t>
            </a:r>
            <a:endParaRPr lang="en-US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" y="3048000"/>
            <a:ext cx="13716000" cy="6705600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anose="00000400000000000000" pitchFamily="2" charset="-78"/>
              </a:rPr>
              <a:t>با همت و پشتکار تیم کمیته بیمارستان و زندان های شورا منطقه ایران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anose="00000400000000000000" pitchFamily="2" charset="-78"/>
              </a:rPr>
              <a:t>این سی دی در سال 99 تولید و با رای وجدان رابطین محترم نواحی ایران برای رساندن پیام به معتادن در بند به دست مسئولین کمیته های نواحی ایران رسید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anose="00000400000000000000" pitchFamily="2" charset="-78"/>
              </a:rPr>
              <a:t>حال نوع چگونگی ارائه این سی دی به مسئولین بسیار حائز اهمیت است که با وسوا هر چه بیشتر و توضیحات جامع به دست مراکز در ایران برسد تا همدردان در بند ما بتوانند بهبودی خود را در این شرایط سخت دنبال کنند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anose="00000400000000000000" pitchFamily="2" charset="-78"/>
              </a:rPr>
              <a:t>از تمامی خدمتگزاران صمیمانه برای همراهی مان در این مهم سپاسگزار هستیم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4916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13716000" cy="81534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سی دی در 2 بخش تهیه شده</a:t>
            </a:r>
          </a:p>
          <a:p>
            <a:pPr marL="0" indent="0" algn="r">
              <a:buNone/>
            </a:pPr>
            <a:r>
              <a:rPr lang="fa-IR" dirty="0" smtClean="0">
                <a:solidFill>
                  <a:schemeClr val="tx2"/>
                </a:solidFill>
                <a:cs typeface="B Jadid" panose="00000700000000000000" pitchFamily="2" charset="-78"/>
              </a:rPr>
              <a:t>سی دی شماره 1 : </a:t>
            </a:r>
            <a:r>
              <a:rPr lang="fa-IR" dirty="0" smtClean="0">
                <a:cs typeface="B Titr" panose="00000700000000000000" pitchFamily="2" charset="-78"/>
              </a:rPr>
              <a:t>برگرفته از نشریات تایید شده انجمن معتادان گمنام است . دارای بخشهای مختلف در تراک های مختلف است.هر ترک بین 15 الی25 دقیقه می باشد</a:t>
            </a:r>
          </a:p>
          <a:p>
            <a:pPr marL="0" indent="0" algn="r">
              <a:buNone/>
            </a:pPr>
            <a:r>
              <a:rPr lang="fa-IR" dirty="0">
                <a:solidFill>
                  <a:schemeClr val="tx2"/>
                </a:solidFill>
                <a:cs typeface="B Jadid" panose="00000700000000000000" pitchFamily="2" charset="-78"/>
              </a:rPr>
              <a:t>سی دی شماره 2 : </a:t>
            </a:r>
            <a:r>
              <a:rPr lang="fa-IR" dirty="0">
                <a:cs typeface="B Titr" panose="00000700000000000000" pitchFamily="2" charset="-78"/>
              </a:rPr>
              <a:t>برگرفته از کتاب فقط برای امروز است که بدون تغییر روز جاری هر روز را دا را می باشد</a:t>
            </a:r>
          </a:p>
          <a:p>
            <a:pPr marL="0" indent="0" algn="r">
              <a:buNone/>
            </a:pPr>
            <a:r>
              <a:rPr lang="fa-IR" dirty="0">
                <a:solidFill>
                  <a:srgbClr val="FF0000"/>
                </a:solidFill>
                <a:cs typeface="B Jadid" panose="00000700000000000000" pitchFamily="2" charset="-78"/>
              </a:rPr>
              <a:t>نکته :</a:t>
            </a:r>
          </a:p>
          <a:p>
            <a:pPr marL="0" indent="0" algn="r">
              <a:buNone/>
            </a:pPr>
            <a:r>
              <a:rPr lang="fa-IR" dirty="0" smtClean="0">
                <a:cs typeface="B Titr" panose="00000700000000000000" pitchFamily="2" charset="-78"/>
              </a:rPr>
              <a:t>سی دی از طریق سیستم کل سازمان زندانها به رئیس زندان ارسال شده است وبرای مذاکره همراه با مسئول روابط عمومی به رئیس زندان مراجعه شود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0448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13716000" cy="8001000"/>
          </a:xfrm>
        </p:spPr>
        <p:txBody>
          <a:bodyPr/>
          <a:lstStyle/>
          <a:p>
            <a:pPr marL="0" indent="0" algn="r">
              <a:buNone/>
            </a:pPr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توضیحات لازم در زمان تحویل سی دی</a:t>
            </a:r>
            <a:endParaRPr lang="fa-IR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>
              <a:buNone/>
            </a:pPr>
            <a:r>
              <a:rPr lang="fa-IR" dirty="0">
                <a:cs typeface="B Titr" panose="00000700000000000000" pitchFamily="2" charset="-78"/>
              </a:rPr>
              <a:t>ارائه مجوز سی دی</a:t>
            </a:r>
          </a:p>
          <a:p>
            <a:pPr marL="0" indent="0" algn="r">
              <a:buNone/>
            </a:pPr>
            <a:r>
              <a:rPr lang="fa-IR" dirty="0" smtClean="0">
                <a:cs typeface="B Titr" panose="00000700000000000000" pitchFamily="2" charset="-78"/>
              </a:rPr>
              <a:t>بازگو کردن این مهم که ارائه این سی دی جزوی از تفاهم نامه بین انجمن معتادان گمنام و سازمان زندانهای ایران می باشد</a:t>
            </a:r>
            <a:endParaRPr lang="fa-IR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r>
              <a:rPr lang="fa-IR" dirty="0" smtClean="0">
                <a:cs typeface="B Titr" panose="00000700000000000000" pitchFamily="2" charset="-78"/>
              </a:rPr>
              <a:t>سپردن </a:t>
            </a:r>
            <a:r>
              <a:rPr lang="fa-IR" dirty="0" smtClean="0">
                <a:cs typeface="B Titr" panose="00000700000000000000" pitchFamily="2" charset="-78"/>
              </a:rPr>
              <a:t>مسئولیت </a:t>
            </a:r>
            <a:r>
              <a:rPr lang="fa-IR" dirty="0" smtClean="0">
                <a:cs typeface="B Titr" panose="00000700000000000000" pitchFamily="2" charset="-78"/>
              </a:rPr>
              <a:t>پخش سی دی به همدردی مشخص در مرکز (در صورت موافقت مسئولین آن مرکز)</a:t>
            </a:r>
            <a:endParaRPr lang="fa-IR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r>
              <a:rPr lang="fa-IR" sz="6000" dirty="0" smtClean="0">
                <a:solidFill>
                  <a:srgbClr val="FF0000"/>
                </a:solidFill>
                <a:cs typeface="B Titr" panose="00000700000000000000" pitchFamily="2" charset="-78"/>
              </a:rPr>
              <a:t>مهم:</a:t>
            </a:r>
          </a:p>
          <a:p>
            <a:pPr marL="0" indent="0" algn="r">
              <a:buNone/>
            </a:pPr>
            <a:r>
              <a:rPr lang="fa-IR" dirty="0" smtClean="0">
                <a:cs typeface="B Titr" panose="00000700000000000000" pitchFamily="2" charset="-78"/>
              </a:rPr>
              <a:t>درنظر داشته باشید در صورتی ارائه سی دی در مراکز امکان پذیر است که آن مرکز قابلیت اجرا و پخش را داشته باشد</a:t>
            </a:r>
            <a:endParaRPr lang="fa-IR" dirty="0">
              <a:cs typeface="B Titr" panose="00000700000000000000" pitchFamily="2" charset="-78"/>
            </a:endParaRP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60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529</Words>
  <Application>Microsoft Office PowerPoint</Application>
  <PresentationFormat>Custom</PresentationFormat>
  <Paragraphs>47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 Jadid</vt:lpstr>
      <vt:lpstr>B Nazanin</vt:lpstr>
      <vt:lpstr>B Titr</vt:lpstr>
      <vt:lpstr>Calibri</vt:lpstr>
      <vt:lpstr>Times New Roman</vt:lpstr>
      <vt:lpstr>Office Theme</vt:lpstr>
      <vt:lpstr>PowerPoint Presentation</vt:lpstr>
      <vt:lpstr>PowerPoint Presentation</vt:lpstr>
      <vt:lpstr>نکات مهمی که هنگام ورود به مراکزباید رعایت شود</vt:lpstr>
      <vt:lpstr>نکات مهمی که هنگام ورود به مراکزباید رعایت شود</vt:lpstr>
      <vt:lpstr>نکته</vt:lpstr>
      <vt:lpstr>مهم</vt:lpstr>
      <vt:lpstr>آشنایی با سی دی پیام رسانی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48</cp:revision>
  <dcterms:created xsi:type="dcterms:W3CDTF">2019-09-04T04:59:03Z</dcterms:created>
  <dcterms:modified xsi:type="dcterms:W3CDTF">2020-11-23T09:03:37Z</dcterms:modified>
</cp:coreProperties>
</file>