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1" r:id="rId4"/>
    <p:sldId id="262" r:id="rId5"/>
    <p:sldId id="272" r:id="rId6"/>
    <p:sldId id="273" r:id="rId7"/>
    <p:sldId id="263" r:id="rId8"/>
    <p:sldId id="271" r:id="rId9"/>
  </p:sldIdLst>
  <p:sldSz cx="13716000" cy="109728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55" d="100"/>
          <a:sy n="55" d="100"/>
        </p:scale>
        <p:origin x="534" y="54"/>
      </p:cViewPr>
      <p:guideLst>
        <p:guide orient="horz" pos="3456"/>
        <p:guide pos="4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F2A63-9949-4F18-9F00-EE770A517D42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3AE6B-B589-4F9F-9773-DCCA0821D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6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5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3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408683"/>
            <a:ext cx="11658600" cy="235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6217920"/>
            <a:ext cx="960120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439424"/>
            <a:ext cx="3086100" cy="9362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39424"/>
            <a:ext cx="9029700" cy="9362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7051040"/>
            <a:ext cx="11658600" cy="217932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4650745"/>
            <a:ext cx="11658600" cy="2400299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560323"/>
            <a:ext cx="6057900" cy="724154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456181"/>
            <a:ext cx="6060282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3479800"/>
            <a:ext cx="6060282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456181"/>
            <a:ext cx="6062663" cy="102361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3479800"/>
            <a:ext cx="6062663" cy="632206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436880"/>
            <a:ext cx="4512470" cy="185928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436884"/>
            <a:ext cx="7667627" cy="93649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296164"/>
            <a:ext cx="4512470" cy="750570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7680962"/>
            <a:ext cx="8229600" cy="906781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980440"/>
            <a:ext cx="8229600" cy="658368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8587743"/>
            <a:ext cx="8229600" cy="128777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39421"/>
            <a:ext cx="12344400" cy="18288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60323"/>
            <a:ext cx="12344400" cy="724154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76475-5147-4577-BAFF-E01FFA2B8D11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10170164"/>
            <a:ext cx="4343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10170164"/>
            <a:ext cx="3200400" cy="58420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3469-8CE3-44B6-94F0-8E960A9008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0622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447800"/>
            <a:ext cx="11734800" cy="1600200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fa-IR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به </a:t>
            </a:r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کارگاه </a:t>
            </a:r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آموزشی</a:t>
            </a:r>
          </a:p>
          <a:p>
            <a:pPr>
              <a:lnSpc>
                <a:spcPct val="150000"/>
              </a:lnSpc>
            </a:pPr>
            <a:r>
              <a:rPr lang="fa-IR" sz="8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کمیته </a:t>
            </a:r>
            <a:r>
              <a:rPr lang="fa-IR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بیمارستانها و زندانهای</a:t>
            </a:r>
          </a:p>
          <a:p>
            <a:pPr>
              <a:lnSpc>
                <a:spcPct val="150000"/>
              </a:lnSpc>
            </a:pPr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شورای منطقه ایران</a:t>
            </a:r>
            <a:endParaRPr lang="fa-IR" sz="9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B Jadid" panose="00000700000000000000" pitchFamily="2" charset="-78"/>
            </a:endParaRPr>
          </a:p>
          <a:p>
            <a:pPr>
              <a:lnSpc>
                <a:spcPct val="150000"/>
              </a:lnSpc>
            </a:pPr>
            <a:r>
              <a:rPr lang="fa-IR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خوش آمدید</a:t>
            </a:r>
            <a:r>
              <a:rPr lang="fa-IR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Jadid" panose="00000700000000000000" pitchFamily="2" charset="-78"/>
              </a:rPr>
              <a:t>شهریور1400</a:t>
            </a:r>
          </a:p>
          <a:p>
            <a:pPr>
              <a:lnSpc>
                <a:spcPct val="150000"/>
              </a:lnSpc>
            </a:pPr>
            <a:endParaRPr lang="en-US" sz="88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13335000" cy="7772400"/>
          </a:xfrm>
        </p:spPr>
        <p:txBody>
          <a:bodyPr>
            <a:normAutofit fontScale="25000" lnSpcReduction="20000"/>
          </a:bodyPr>
          <a:lstStyle/>
          <a:p>
            <a:pPr algn="r" rtl="1"/>
            <a:r>
              <a:rPr lang="fa-IR" sz="32000" b="1" u="sng" dirty="0" smtClean="0">
                <a:solidFill>
                  <a:srgbClr val="0070C0"/>
                </a:solidFill>
                <a:cs typeface="B Jadid" panose="00000700000000000000" pitchFamily="2" charset="-78"/>
              </a:rPr>
              <a:t>موضوع کارگاه :</a:t>
            </a:r>
          </a:p>
          <a:p>
            <a:pPr algn="r" rtl="1"/>
            <a:endParaRPr lang="fa-IR" sz="9600" b="1" u="sng" dirty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endParaRPr lang="fa-IR" sz="9600" b="1" u="sng" dirty="0" smtClean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/>
            <a:endParaRPr lang="fa-IR" sz="9600" b="1" u="sng" dirty="0" smtClean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l" rtl="1">
              <a:lnSpc>
                <a:spcPct val="170000"/>
              </a:lnSpc>
            </a:pPr>
            <a:r>
              <a:rPr lang="fa-IR" sz="32000" b="1" dirty="0" smtClean="0">
                <a:solidFill>
                  <a:prstClr val="black"/>
                </a:solidFill>
                <a:cs typeface="B Titr" panose="00000700000000000000" pitchFamily="2" charset="-78"/>
              </a:rPr>
              <a:t>((خدمت در شرایط سخت)) </a:t>
            </a:r>
            <a:endParaRPr lang="fa-IR" sz="38400" b="1" dirty="0" smtClean="0">
              <a:solidFill>
                <a:prstClr val="black"/>
              </a:solidFill>
              <a:cs typeface="B Titr" panose="00000700000000000000" pitchFamily="2" charset="-78"/>
            </a:endParaRPr>
          </a:p>
          <a:p>
            <a:pPr rtl="1">
              <a:lnSpc>
                <a:spcPct val="170000"/>
              </a:lnSpc>
            </a:pPr>
            <a:endParaRPr lang="en-US" sz="32000" b="1" dirty="0" smtClean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rtl="1"/>
            <a:endParaRPr lang="en-US" sz="11500" b="1" dirty="0" smtClean="0">
              <a:solidFill>
                <a:srgbClr val="FF0000"/>
              </a:solidFill>
              <a:cs typeface="B Titr" panose="00000700000000000000" pitchFamily="2" charset="-78"/>
            </a:endParaRPr>
          </a:p>
          <a:p>
            <a:pPr rtl="1"/>
            <a:r>
              <a:rPr lang="en-US" sz="9600" b="1" dirty="0" smtClean="0">
                <a:solidFill>
                  <a:srgbClr val="FF0000"/>
                </a:solidFill>
              </a:rPr>
              <a:t>  </a:t>
            </a:r>
            <a:endParaRPr lang="fa-IR" sz="96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394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4859" y="1295400"/>
            <a:ext cx="7315198" cy="1828800"/>
          </a:xfrm>
        </p:spPr>
        <p:txBody>
          <a:bodyPr>
            <a:normAutofit/>
          </a:bodyPr>
          <a:lstStyle/>
          <a:p>
            <a:pPr algn="r"/>
            <a:r>
              <a:rPr lang="fa-IR" sz="6000" dirty="0" smtClean="0">
                <a:solidFill>
                  <a:srgbClr val="FF0000"/>
                </a:solidFill>
                <a:cs typeface="B Jadid" panose="00000700000000000000" pitchFamily="2" charset="-78"/>
              </a:rPr>
              <a:t>شرایط سخت یعنی چه؟</a:t>
            </a:r>
            <a:endParaRPr lang="fa-IR" sz="60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343" y="2514600"/>
            <a:ext cx="13527657" cy="7241540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بودن بیماری کرونا</a:t>
            </a:r>
          </a:p>
          <a:p>
            <a:pPr marL="0" indent="0" algn="ctr" rtl="1">
              <a:lnSpc>
                <a:spcPct val="20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نبود خدمتگذار</a:t>
            </a:r>
          </a:p>
          <a:p>
            <a:pPr marL="0" indent="0" rtl="1">
              <a:lnSpc>
                <a:spcPct val="20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نداشتن مراکز برای خدمت</a:t>
            </a:r>
          </a:p>
          <a:p>
            <a:pPr marL="0" indent="0" algn="ctr" rtl="1">
              <a:lnSpc>
                <a:spcPct val="20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داشتن مشکلات شخصی و...</a:t>
            </a: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850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6457" y="228600"/>
            <a:ext cx="13563600" cy="73914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fa-IR" sz="5400" dirty="0" smtClean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ctr" rtl="1">
              <a:buNone/>
            </a:pPr>
            <a:endParaRPr lang="fa-IR" sz="54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ctr" rtl="1">
              <a:buNone/>
            </a:pPr>
            <a:endParaRPr lang="fa-IR" sz="5400" dirty="0" smtClean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sz="8600" dirty="0" smtClean="0">
                <a:solidFill>
                  <a:srgbClr val="FF0000"/>
                </a:solidFill>
                <a:cs typeface="B Jadid" panose="00000700000000000000" pitchFamily="2" charset="-78"/>
              </a:rPr>
              <a:t>چرا خدمت؟</a:t>
            </a:r>
          </a:p>
          <a:p>
            <a:pPr marL="0" indent="0" algn="ctr" rtl="1">
              <a:buNone/>
            </a:pPr>
            <a:endParaRPr lang="fa-IR" sz="6600" dirty="0">
              <a:cs typeface="B Jadid" panose="000007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6000" dirty="0" smtClean="0">
                <a:solidFill>
                  <a:srgbClr val="0070C0"/>
                </a:solidFill>
                <a:cs typeface="B Titr" panose="00000700000000000000" pitchFamily="2" charset="-78"/>
              </a:rPr>
              <a:t>دلیل شما برای خدمت در این شرایط چیست؟؟؟</a:t>
            </a:r>
            <a:endParaRPr lang="fa-IR" sz="6000" dirty="0">
              <a:solidFill>
                <a:srgbClr val="0070C0"/>
              </a:solidFill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endParaRPr lang="fa-IR" sz="54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071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13563600" cy="73914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fa-IR" sz="5400" dirty="0" smtClean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ctr" rtl="1">
              <a:buNone/>
            </a:pPr>
            <a:endParaRPr lang="fa-IR" sz="5400" dirty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ctr" rtl="1">
              <a:buNone/>
            </a:pPr>
            <a:endParaRPr lang="fa-IR" sz="5400" dirty="0" smtClean="0">
              <a:solidFill>
                <a:srgbClr val="FF0000"/>
              </a:solidFill>
              <a:cs typeface="B Jadid" panose="00000700000000000000" pitchFamily="2" charset="-78"/>
            </a:endParaRPr>
          </a:p>
          <a:p>
            <a:pPr marL="0" indent="0" algn="r" rtl="1">
              <a:buNone/>
            </a:pPr>
            <a:r>
              <a:rPr lang="fa-IR" sz="8600" dirty="0" smtClean="0">
                <a:solidFill>
                  <a:srgbClr val="FF0000"/>
                </a:solidFill>
                <a:cs typeface="B Jadid" panose="00000700000000000000" pitchFamily="2" charset="-78"/>
              </a:rPr>
              <a:t>چرا خدمت؟</a:t>
            </a:r>
          </a:p>
          <a:p>
            <a:pPr marL="0" indent="0" algn="ctr" rtl="1">
              <a:buNone/>
            </a:pPr>
            <a:endParaRPr lang="fa-IR" sz="6600" dirty="0">
              <a:cs typeface="B Jadid" panose="000007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6000" dirty="0" smtClean="0">
                <a:cs typeface="B Titr" panose="00000700000000000000" pitchFamily="2" charset="-78"/>
              </a:rPr>
              <a:t>دلیل حمایت کم از خدمات در این روزها چیست؟</a:t>
            </a:r>
            <a:endParaRPr lang="fa-IR" sz="6000" dirty="0">
              <a:cs typeface="B Titr" panose="00000700000000000000" pitchFamily="2" charset="-78"/>
            </a:endParaRPr>
          </a:p>
          <a:p>
            <a:pPr marL="0" indent="0" algn="ctr" rtl="1">
              <a:buNone/>
            </a:pPr>
            <a:endParaRPr lang="fa-IR" sz="54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203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33600" y="4495800"/>
            <a:ext cx="8991600" cy="32766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8000" dirty="0" smtClean="0">
                <a:solidFill>
                  <a:srgbClr val="FF0000"/>
                </a:solidFill>
                <a:cs typeface="B Jadid" panose="00000700000000000000" pitchFamily="2" charset="-78"/>
              </a:rPr>
              <a:t>چه باید کرد!!؟؟</a:t>
            </a:r>
            <a:endParaRPr lang="fa-IR" sz="8000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832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13563600" cy="6736077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dirty="0" smtClean="0">
                <a:cs typeface="B Titr" panose="00000700000000000000" pitchFamily="2" charset="-78"/>
              </a:rPr>
              <a:t>چرایی خدمات را به اعضا نشان بدهید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dirty="0" smtClean="0">
                <a:cs typeface="B Titr" panose="00000700000000000000" pitchFamily="2" charset="-78"/>
              </a:rPr>
              <a:t>برگذاری کارگاه آموزشی مشترک بین کمیته شهری و ناحیه ها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dirty="0" smtClean="0">
                <a:cs typeface="B Titr" panose="00000700000000000000" pitchFamily="2" charset="-78"/>
              </a:rPr>
              <a:t>استفاده بهینه اعضاء کمیته شهری و ناحیه 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dirty="0" smtClean="0">
                <a:cs typeface="B Titr" panose="00000700000000000000" pitchFamily="2" charset="-78"/>
              </a:rPr>
              <a:t>دادن انگیزه ، دلیل وانرژی به خدمتگذاران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dirty="0" smtClean="0">
                <a:cs typeface="B Titr" panose="00000700000000000000" pitchFamily="2" charset="-78"/>
              </a:rPr>
              <a:t>داشتن آمادگی لازم برای شروع خدمت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dirty="0" smtClean="0">
                <a:cs typeface="B Titr" panose="00000700000000000000" pitchFamily="2" charset="-78"/>
              </a:rPr>
              <a:t>داشتن خلاقیت در اجرا و عمل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4400" b="1" smtClean="0">
                <a:cs typeface="B Titr" panose="00000700000000000000" pitchFamily="2" charset="-78"/>
              </a:rPr>
              <a:t>استفاده از وقت و زمان امروز برای آمادگی بهتر</a:t>
            </a:r>
            <a:endParaRPr lang="fa-IR" sz="4400" b="1" dirty="0" smtClean="0">
              <a:cs typeface="B Titr" panose="00000700000000000000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fa-IR" sz="40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29816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3000" contrast="-38000"/>
          </a:blip>
          <a:stretch>
            <a:fillRect/>
          </a:stretch>
        </p:blipFill>
        <p:spPr>
          <a:xfrm>
            <a:off x="-228600" y="228600"/>
            <a:ext cx="3296580" cy="3200400"/>
          </a:xfrm>
          <a:prstGeom prst="rect">
            <a:avLst/>
          </a:prstGeom>
          <a:scene3d>
            <a:camera prst="orthographicFront">
              <a:rot lat="299588" lon="1891572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587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</TotalTime>
  <Words>124</Words>
  <Application>Microsoft Office PowerPoint</Application>
  <PresentationFormat>Custom</PresentationFormat>
  <Paragraphs>39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 Jadid</vt:lpstr>
      <vt:lpstr>B Titr</vt:lpstr>
      <vt:lpstr>Calibri</vt:lpstr>
      <vt:lpstr>Wingdings</vt:lpstr>
      <vt:lpstr>Office Theme</vt:lpstr>
      <vt:lpstr>PowerPoint Presentation</vt:lpstr>
      <vt:lpstr>PowerPoint Presentation</vt:lpstr>
      <vt:lpstr>شرایط سخت یعنی چه؟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3</dc:title>
  <dc:creator>saberi</dc:creator>
  <cp:lastModifiedBy>MRT www.Win2Farsi.com</cp:lastModifiedBy>
  <cp:revision>37</cp:revision>
  <dcterms:created xsi:type="dcterms:W3CDTF">2019-09-04T04:59:03Z</dcterms:created>
  <dcterms:modified xsi:type="dcterms:W3CDTF">2021-09-07T15:13:24Z</dcterms:modified>
</cp:coreProperties>
</file>